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693" r:id="rId5"/>
  </p:sldMasterIdLst>
  <p:notesMasterIdLst>
    <p:notesMasterId r:id="rId28"/>
  </p:notesMasterIdLst>
  <p:handoutMasterIdLst>
    <p:handoutMasterId r:id="rId29"/>
  </p:handoutMasterIdLst>
  <p:sldIdLst>
    <p:sldId id="266" r:id="rId6"/>
    <p:sldId id="267" r:id="rId7"/>
    <p:sldId id="278" r:id="rId8"/>
    <p:sldId id="2644" r:id="rId9"/>
    <p:sldId id="2645" r:id="rId10"/>
    <p:sldId id="2646" r:id="rId11"/>
    <p:sldId id="2647" r:id="rId12"/>
    <p:sldId id="2661" r:id="rId13"/>
    <p:sldId id="2648" r:id="rId14"/>
    <p:sldId id="2649" r:id="rId15"/>
    <p:sldId id="2650" r:id="rId16"/>
    <p:sldId id="2651" r:id="rId17"/>
    <p:sldId id="2652" r:id="rId18"/>
    <p:sldId id="2653" r:id="rId19"/>
    <p:sldId id="2654" r:id="rId20"/>
    <p:sldId id="2655" r:id="rId21"/>
    <p:sldId id="2656" r:id="rId22"/>
    <p:sldId id="2657" r:id="rId23"/>
    <p:sldId id="2658" r:id="rId24"/>
    <p:sldId id="2659" r:id="rId25"/>
    <p:sldId id="2660" r:id="rId26"/>
    <p:sldId id="294" r:id="rId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1615190-DC0D-87D6-014F-90C8C4BC2876}" name="Joshua Samuel Gonzalez" initials="JG" userId="S::JGonzalez@fhi360.org::6867bf70-2a2f-45f3-a8b2-120e05ba1535" providerId="AD"/>
  <p188:author id="{509AD699-D0A5-97EF-C2E3-E2C7C3515BB9}" name="Kendra Northington Stone" initials="KS" userId="S::KNorthington@fhi360.org::7c17964f-4533-4e1e-9ef0-3b8815c785c3"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D03000"/>
    <a:srgbClr val="6E81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7FEB54B-DD1A-4470-AA69-72E01FA81AB8}" v="69" dt="2025-04-26T15:46:17.23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718"/>
    <p:restoredTop sz="86395"/>
  </p:normalViewPr>
  <p:slideViewPr>
    <p:cSldViewPr snapToGrid="0">
      <p:cViewPr varScale="1">
        <p:scale>
          <a:sx n="105" d="100"/>
          <a:sy n="105" d="100"/>
        </p:scale>
        <p:origin x="1454" y="67"/>
      </p:cViewPr>
      <p:guideLst/>
    </p:cSldViewPr>
  </p:slideViewPr>
  <p:outlineViewPr>
    <p:cViewPr>
      <p:scale>
        <a:sx n="33" d="100"/>
        <a:sy n="33" d="100"/>
      </p:scale>
      <p:origin x="0" y="-3912"/>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142" d="100"/>
          <a:sy n="142" d="100"/>
        </p:scale>
        <p:origin x="4184" y="18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microsoft.com/office/2016/11/relationships/changesInfo" Target="changesInfos/changesInfo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notesMaster" Target="notesMasters/notesMaster1.xml"/><Relationship Id="rId36" Type="http://schemas.microsoft.com/office/2018/10/relationships/authors" Target="author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ndra Northington Stone" userId="7c17964f-4533-4e1e-9ef0-3b8815c785c3" providerId="ADAL" clId="{67FEB54B-DD1A-4470-AA69-72E01FA81AB8}"/>
    <pc:docChg chg="undo custSel addSld delSld modSld">
      <pc:chgData name="Kendra Northington Stone" userId="7c17964f-4533-4e1e-9ef0-3b8815c785c3" providerId="ADAL" clId="{67FEB54B-DD1A-4470-AA69-72E01FA81AB8}" dt="2025-04-26T15:46:27.147" v="1014" actId="207"/>
      <pc:docMkLst>
        <pc:docMk/>
      </pc:docMkLst>
      <pc:sldChg chg="modSp mod">
        <pc:chgData name="Kendra Northington Stone" userId="7c17964f-4533-4e1e-9ef0-3b8815c785c3" providerId="ADAL" clId="{67FEB54B-DD1A-4470-AA69-72E01FA81AB8}" dt="2025-04-26T15:03:21.884" v="25" actId="20577"/>
        <pc:sldMkLst>
          <pc:docMk/>
          <pc:sldMk cId="2932923662" sldId="266"/>
        </pc:sldMkLst>
        <pc:spChg chg="mod">
          <ac:chgData name="Kendra Northington Stone" userId="7c17964f-4533-4e1e-9ef0-3b8815c785c3" providerId="ADAL" clId="{67FEB54B-DD1A-4470-AA69-72E01FA81AB8}" dt="2025-04-26T15:03:21.884" v="25" actId="20577"/>
          <ac:spMkLst>
            <pc:docMk/>
            <pc:sldMk cId="2932923662" sldId="266"/>
            <ac:spMk id="2" creationId="{2A70F87B-64F5-0588-5766-BB537A6A91A5}"/>
          </ac:spMkLst>
        </pc:spChg>
      </pc:sldChg>
      <pc:sldChg chg="del">
        <pc:chgData name="Kendra Northington Stone" userId="7c17964f-4533-4e1e-9ef0-3b8815c785c3" providerId="ADAL" clId="{67FEB54B-DD1A-4470-AA69-72E01FA81AB8}" dt="2025-04-26T15:04:20.460" v="34" actId="47"/>
        <pc:sldMkLst>
          <pc:docMk/>
          <pc:sldMk cId="3807927409" sldId="268"/>
        </pc:sldMkLst>
      </pc:sldChg>
      <pc:sldChg chg="del">
        <pc:chgData name="Kendra Northington Stone" userId="7c17964f-4533-4e1e-9ef0-3b8815c785c3" providerId="ADAL" clId="{67FEB54B-DD1A-4470-AA69-72E01FA81AB8}" dt="2025-04-26T15:04:32.197" v="38" actId="47"/>
        <pc:sldMkLst>
          <pc:docMk/>
          <pc:sldMk cId="4169532252" sldId="270"/>
        </pc:sldMkLst>
      </pc:sldChg>
      <pc:sldChg chg="del">
        <pc:chgData name="Kendra Northington Stone" userId="7c17964f-4533-4e1e-9ef0-3b8815c785c3" providerId="ADAL" clId="{67FEB54B-DD1A-4470-AA69-72E01FA81AB8}" dt="2025-04-26T15:04:31.852" v="37" actId="47"/>
        <pc:sldMkLst>
          <pc:docMk/>
          <pc:sldMk cId="3636492157" sldId="276"/>
        </pc:sldMkLst>
      </pc:sldChg>
      <pc:sldChg chg="del">
        <pc:chgData name="Kendra Northington Stone" userId="7c17964f-4533-4e1e-9ef0-3b8815c785c3" providerId="ADAL" clId="{67FEB54B-DD1A-4470-AA69-72E01FA81AB8}" dt="2025-04-26T15:04:32.517" v="39" actId="47"/>
        <pc:sldMkLst>
          <pc:docMk/>
          <pc:sldMk cId="2136488625" sldId="277"/>
        </pc:sldMkLst>
      </pc:sldChg>
      <pc:sldChg chg="addSp delSp modSp mod">
        <pc:chgData name="Kendra Northington Stone" userId="7c17964f-4533-4e1e-9ef0-3b8815c785c3" providerId="ADAL" clId="{67FEB54B-DD1A-4470-AA69-72E01FA81AB8}" dt="2025-04-26T15:04:16.330" v="33" actId="1076"/>
        <pc:sldMkLst>
          <pc:docMk/>
          <pc:sldMk cId="1593368315" sldId="278"/>
        </pc:sldMkLst>
        <pc:spChg chg="mod">
          <ac:chgData name="Kendra Northington Stone" userId="7c17964f-4533-4e1e-9ef0-3b8815c785c3" providerId="ADAL" clId="{67FEB54B-DD1A-4470-AA69-72E01FA81AB8}" dt="2025-04-26T15:03:35.967" v="27" actId="20577"/>
          <ac:spMkLst>
            <pc:docMk/>
            <pc:sldMk cId="1593368315" sldId="278"/>
            <ac:spMk id="2" creationId="{C67E197F-16CB-09C3-12B5-5FAFF1D3FDC8}"/>
          </ac:spMkLst>
        </pc:spChg>
        <pc:spChg chg="mod">
          <ac:chgData name="Kendra Northington Stone" userId="7c17964f-4533-4e1e-9ef0-3b8815c785c3" providerId="ADAL" clId="{67FEB54B-DD1A-4470-AA69-72E01FA81AB8}" dt="2025-04-26T15:03:47.871" v="28"/>
          <ac:spMkLst>
            <pc:docMk/>
            <pc:sldMk cId="1593368315" sldId="278"/>
            <ac:spMk id="4" creationId="{18C07D34-BA7B-C7C9-687A-1537B581D7B2}"/>
          </ac:spMkLst>
        </pc:spChg>
        <pc:spChg chg="mod">
          <ac:chgData name="Kendra Northington Stone" userId="7c17964f-4533-4e1e-9ef0-3b8815c785c3" providerId="ADAL" clId="{67FEB54B-DD1A-4470-AA69-72E01FA81AB8}" dt="2025-04-26T15:03:47.871" v="28"/>
          <ac:spMkLst>
            <pc:docMk/>
            <pc:sldMk cId="1593368315" sldId="278"/>
            <ac:spMk id="5" creationId="{13BD3397-47D7-BF60-9506-6E1196B56487}"/>
          </ac:spMkLst>
        </pc:spChg>
        <pc:spChg chg="mod">
          <ac:chgData name="Kendra Northington Stone" userId="7c17964f-4533-4e1e-9ef0-3b8815c785c3" providerId="ADAL" clId="{67FEB54B-DD1A-4470-AA69-72E01FA81AB8}" dt="2025-04-26T15:04:10.335" v="32"/>
          <ac:spMkLst>
            <pc:docMk/>
            <pc:sldMk cId="1593368315" sldId="278"/>
            <ac:spMk id="16" creationId="{B98C3963-541C-C6F6-DBBC-E4B51D2FFF3E}"/>
          </ac:spMkLst>
        </pc:spChg>
        <pc:spChg chg="mod">
          <ac:chgData name="Kendra Northington Stone" userId="7c17964f-4533-4e1e-9ef0-3b8815c785c3" providerId="ADAL" clId="{67FEB54B-DD1A-4470-AA69-72E01FA81AB8}" dt="2025-04-26T15:04:10.335" v="32"/>
          <ac:spMkLst>
            <pc:docMk/>
            <pc:sldMk cId="1593368315" sldId="278"/>
            <ac:spMk id="17" creationId="{2D548C53-1C58-4285-32FF-78DADD0F2D5C}"/>
          </ac:spMkLst>
        </pc:spChg>
        <pc:grpChg chg="add mod">
          <ac:chgData name="Kendra Northington Stone" userId="7c17964f-4533-4e1e-9ef0-3b8815c785c3" providerId="ADAL" clId="{67FEB54B-DD1A-4470-AA69-72E01FA81AB8}" dt="2025-04-26T15:03:56.810" v="30" actId="1076"/>
          <ac:grpSpMkLst>
            <pc:docMk/>
            <pc:sldMk cId="1593368315" sldId="278"/>
            <ac:grpSpMk id="3" creationId="{5A09E087-966A-B4D9-D8A5-835529366C2E}"/>
          </ac:grpSpMkLst>
        </pc:grpChg>
        <pc:grpChg chg="del">
          <ac:chgData name="Kendra Northington Stone" userId="7c17964f-4533-4e1e-9ef0-3b8815c785c3" providerId="ADAL" clId="{67FEB54B-DD1A-4470-AA69-72E01FA81AB8}" dt="2025-04-26T15:03:50.353" v="29" actId="478"/>
          <ac:grpSpMkLst>
            <pc:docMk/>
            <pc:sldMk cId="1593368315" sldId="278"/>
            <ac:grpSpMk id="7" creationId="{86F49BC2-B78A-0682-BD92-776ECEE2862F}"/>
          </ac:grpSpMkLst>
        </pc:grpChg>
        <pc:grpChg chg="del">
          <ac:chgData name="Kendra Northington Stone" userId="7c17964f-4533-4e1e-9ef0-3b8815c785c3" providerId="ADAL" clId="{67FEB54B-DD1A-4470-AA69-72E01FA81AB8}" dt="2025-04-26T15:04:09.793" v="31" actId="478"/>
          <ac:grpSpMkLst>
            <pc:docMk/>
            <pc:sldMk cId="1593368315" sldId="278"/>
            <ac:grpSpMk id="12" creationId="{8EB4A301-15CC-C634-5DBF-A3425F7659C1}"/>
          </ac:grpSpMkLst>
        </pc:grpChg>
        <pc:grpChg chg="add mod">
          <ac:chgData name="Kendra Northington Stone" userId="7c17964f-4533-4e1e-9ef0-3b8815c785c3" providerId="ADAL" clId="{67FEB54B-DD1A-4470-AA69-72E01FA81AB8}" dt="2025-04-26T15:04:16.330" v="33" actId="1076"/>
          <ac:grpSpMkLst>
            <pc:docMk/>
            <pc:sldMk cId="1593368315" sldId="278"/>
            <ac:grpSpMk id="15" creationId="{B74C8C38-44A5-CD70-F4EF-E50848F119DF}"/>
          </ac:grpSpMkLst>
        </pc:grpChg>
        <pc:picChg chg="mod">
          <ac:chgData name="Kendra Northington Stone" userId="7c17964f-4533-4e1e-9ef0-3b8815c785c3" providerId="ADAL" clId="{67FEB54B-DD1A-4470-AA69-72E01FA81AB8}" dt="2025-04-26T15:03:47.871" v="28"/>
          <ac:picMkLst>
            <pc:docMk/>
            <pc:sldMk cId="1593368315" sldId="278"/>
            <ac:picMk id="6" creationId="{E4A8EC60-8E3F-BD5B-9676-E1CBDBAE6B6A}"/>
          </ac:picMkLst>
        </pc:picChg>
        <pc:picChg chg="mod">
          <ac:chgData name="Kendra Northington Stone" userId="7c17964f-4533-4e1e-9ef0-3b8815c785c3" providerId="ADAL" clId="{67FEB54B-DD1A-4470-AA69-72E01FA81AB8}" dt="2025-04-26T15:04:10.335" v="32"/>
          <ac:picMkLst>
            <pc:docMk/>
            <pc:sldMk cId="1593368315" sldId="278"/>
            <ac:picMk id="18" creationId="{7F0F79F9-215E-2A08-622B-CFAB67029359}"/>
          </ac:picMkLst>
        </pc:picChg>
      </pc:sldChg>
      <pc:sldChg chg="del">
        <pc:chgData name="Kendra Northington Stone" userId="7c17964f-4533-4e1e-9ef0-3b8815c785c3" providerId="ADAL" clId="{67FEB54B-DD1A-4470-AA69-72E01FA81AB8}" dt="2025-04-26T15:04:21.141" v="35" actId="47"/>
        <pc:sldMkLst>
          <pc:docMk/>
          <pc:sldMk cId="3544128547" sldId="279"/>
        </pc:sldMkLst>
      </pc:sldChg>
      <pc:sldChg chg="del">
        <pc:chgData name="Kendra Northington Stone" userId="7c17964f-4533-4e1e-9ef0-3b8815c785c3" providerId="ADAL" clId="{67FEB54B-DD1A-4470-AA69-72E01FA81AB8}" dt="2025-04-26T15:04:31.422" v="36" actId="47"/>
        <pc:sldMkLst>
          <pc:docMk/>
          <pc:sldMk cId="1617971156" sldId="280"/>
        </pc:sldMkLst>
      </pc:sldChg>
      <pc:sldChg chg="del">
        <pc:chgData name="Kendra Northington Stone" userId="7c17964f-4533-4e1e-9ef0-3b8815c785c3" providerId="ADAL" clId="{67FEB54B-DD1A-4470-AA69-72E01FA81AB8}" dt="2025-04-26T15:04:32.771" v="40" actId="47"/>
        <pc:sldMkLst>
          <pc:docMk/>
          <pc:sldMk cId="778016178" sldId="281"/>
        </pc:sldMkLst>
      </pc:sldChg>
      <pc:sldChg chg="del">
        <pc:chgData name="Kendra Northington Stone" userId="7c17964f-4533-4e1e-9ef0-3b8815c785c3" providerId="ADAL" clId="{67FEB54B-DD1A-4470-AA69-72E01FA81AB8}" dt="2025-04-26T15:04:33.014" v="41" actId="47"/>
        <pc:sldMkLst>
          <pc:docMk/>
          <pc:sldMk cId="969044656" sldId="282"/>
        </pc:sldMkLst>
      </pc:sldChg>
      <pc:sldChg chg="del">
        <pc:chgData name="Kendra Northington Stone" userId="7c17964f-4533-4e1e-9ef0-3b8815c785c3" providerId="ADAL" clId="{67FEB54B-DD1A-4470-AA69-72E01FA81AB8}" dt="2025-04-26T15:04:33.227" v="42" actId="47"/>
        <pc:sldMkLst>
          <pc:docMk/>
          <pc:sldMk cId="3281265618" sldId="283"/>
        </pc:sldMkLst>
      </pc:sldChg>
      <pc:sldChg chg="del">
        <pc:chgData name="Kendra Northington Stone" userId="7c17964f-4533-4e1e-9ef0-3b8815c785c3" providerId="ADAL" clId="{67FEB54B-DD1A-4470-AA69-72E01FA81AB8}" dt="2025-04-26T15:04:33.442" v="43" actId="47"/>
        <pc:sldMkLst>
          <pc:docMk/>
          <pc:sldMk cId="2815821248" sldId="284"/>
        </pc:sldMkLst>
      </pc:sldChg>
      <pc:sldChg chg="del">
        <pc:chgData name="Kendra Northington Stone" userId="7c17964f-4533-4e1e-9ef0-3b8815c785c3" providerId="ADAL" clId="{67FEB54B-DD1A-4470-AA69-72E01FA81AB8}" dt="2025-04-26T15:04:33.664" v="44" actId="47"/>
        <pc:sldMkLst>
          <pc:docMk/>
          <pc:sldMk cId="982990561" sldId="285"/>
        </pc:sldMkLst>
      </pc:sldChg>
      <pc:sldChg chg="del">
        <pc:chgData name="Kendra Northington Stone" userId="7c17964f-4533-4e1e-9ef0-3b8815c785c3" providerId="ADAL" clId="{67FEB54B-DD1A-4470-AA69-72E01FA81AB8}" dt="2025-04-26T15:04:33.920" v="45" actId="47"/>
        <pc:sldMkLst>
          <pc:docMk/>
          <pc:sldMk cId="614685172" sldId="286"/>
        </pc:sldMkLst>
      </pc:sldChg>
      <pc:sldChg chg="del">
        <pc:chgData name="Kendra Northington Stone" userId="7c17964f-4533-4e1e-9ef0-3b8815c785c3" providerId="ADAL" clId="{67FEB54B-DD1A-4470-AA69-72E01FA81AB8}" dt="2025-04-26T15:04:34.272" v="46" actId="47"/>
        <pc:sldMkLst>
          <pc:docMk/>
          <pc:sldMk cId="871873217" sldId="287"/>
        </pc:sldMkLst>
      </pc:sldChg>
      <pc:sldChg chg="del">
        <pc:chgData name="Kendra Northington Stone" userId="7c17964f-4533-4e1e-9ef0-3b8815c785c3" providerId="ADAL" clId="{67FEB54B-DD1A-4470-AA69-72E01FA81AB8}" dt="2025-04-26T15:04:34.619" v="47" actId="47"/>
        <pc:sldMkLst>
          <pc:docMk/>
          <pc:sldMk cId="1390501903" sldId="288"/>
        </pc:sldMkLst>
      </pc:sldChg>
      <pc:sldChg chg="del">
        <pc:chgData name="Kendra Northington Stone" userId="7c17964f-4533-4e1e-9ef0-3b8815c785c3" providerId="ADAL" clId="{67FEB54B-DD1A-4470-AA69-72E01FA81AB8}" dt="2025-04-26T15:04:34.947" v="48" actId="47"/>
        <pc:sldMkLst>
          <pc:docMk/>
          <pc:sldMk cId="188496547" sldId="289"/>
        </pc:sldMkLst>
      </pc:sldChg>
      <pc:sldChg chg="del">
        <pc:chgData name="Kendra Northington Stone" userId="7c17964f-4533-4e1e-9ef0-3b8815c785c3" providerId="ADAL" clId="{67FEB54B-DD1A-4470-AA69-72E01FA81AB8}" dt="2025-04-26T15:04:35.296" v="49" actId="47"/>
        <pc:sldMkLst>
          <pc:docMk/>
          <pc:sldMk cId="1255700789" sldId="290"/>
        </pc:sldMkLst>
      </pc:sldChg>
      <pc:sldChg chg="del">
        <pc:chgData name="Kendra Northington Stone" userId="7c17964f-4533-4e1e-9ef0-3b8815c785c3" providerId="ADAL" clId="{67FEB54B-DD1A-4470-AA69-72E01FA81AB8}" dt="2025-04-26T15:04:36.005" v="50" actId="47"/>
        <pc:sldMkLst>
          <pc:docMk/>
          <pc:sldMk cId="2013045043" sldId="291"/>
        </pc:sldMkLst>
      </pc:sldChg>
      <pc:sldChg chg="del">
        <pc:chgData name="Kendra Northington Stone" userId="7c17964f-4533-4e1e-9ef0-3b8815c785c3" providerId="ADAL" clId="{67FEB54B-DD1A-4470-AA69-72E01FA81AB8}" dt="2025-04-26T15:04:36.427" v="51" actId="47"/>
        <pc:sldMkLst>
          <pc:docMk/>
          <pc:sldMk cId="2251188370" sldId="292"/>
        </pc:sldMkLst>
      </pc:sldChg>
      <pc:sldChg chg="del">
        <pc:chgData name="Kendra Northington Stone" userId="7c17964f-4533-4e1e-9ef0-3b8815c785c3" providerId="ADAL" clId="{67FEB54B-DD1A-4470-AA69-72E01FA81AB8}" dt="2025-04-26T15:04:37.240" v="52" actId="47"/>
        <pc:sldMkLst>
          <pc:docMk/>
          <pc:sldMk cId="1237687380" sldId="293"/>
        </pc:sldMkLst>
      </pc:sldChg>
      <pc:sldChg chg="addSp delSp modSp mod">
        <pc:chgData name="Kendra Northington Stone" userId="7c17964f-4533-4e1e-9ef0-3b8815c785c3" providerId="ADAL" clId="{67FEB54B-DD1A-4470-AA69-72E01FA81AB8}" dt="2025-04-26T15:46:27.147" v="1014" actId="207"/>
        <pc:sldMkLst>
          <pc:docMk/>
          <pc:sldMk cId="2630865158" sldId="294"/>
        </pc:sldMkLst>
        <pc:spChg chg="mod">
          <ac:chgData name="Kendra Northington Stone" userId="7c17964f-4533-4e1e-9ef0-3b8815c785c3" providerId="ADAL" clId="{67FEB54B-DD1A-4470-AA69-72E01FA81AB8}" dt="2025-04-26T15:43:06.748" v="974" actId="12"/>
          <ac:spMkLst>
            <pc:docMk/>
            <pc:sldMk cId="2630865158" sldId="294"/>
            <ac:spMk id="2" creationId="{8E5B411D-442F-B0BE-CEEF-BE1D1DBB1405}"/>
          </ac:spMkLst>
        </pc:spChg>
        <pc:spChg chg="mod">
          <ac:chgData name="Kendra Northington Stone" userId="7c17964f-4533-4e1e-9ef0-3b8815c785c3" providerId="ADAL" clId="{67FEB54B-DD1A-4470-AA69-72E01FA81AB8}" dt="2025-04-26T15:44:07.555" v="998" actId="20577"/>
          <ac:spMkLst>
            <pc:docMk/>
            <pc:sldMk cId="2630865158" sldId="294"/>
            <ac:spMk id="3" creationId="{50E435C0-A400-17A7-8DC6-EDBCF828CB50}"/>
          </ac:spMkLst>
        </pc:spChg>
        <pc:spChg chg="mod">
          <ac:chgData name="Kendra Northington Stone" userId="7c17964f-4533-4e1e-9ef0-3b8815c785c3" providerId="ADAL" clId="{67FEB54B-DD1A-4470-AA69-72E01FA81AB8}" dt="2025-04-26T15:45:27.032" v="1008" actId="20577"/>
          <ac:spMkLst>
            <pc:docMk/>
            <pc:sldMk cId="2630865158" sldId="294"/>
            <ac:spMk id="4" creationId="{25E9B144-4D1D-82D1-4CD9-E1E2C76048AE}"/>
          </ac:spMkLst>
        </pc:spChg>
        <pc:picChg chg="add del mod">
          <ac:chgData name="Kendra Northington Stone" userId="7c17964f-4533-4e1e-9ef0-3b8815c785c3" providerId="ADAL" clId="{67FEB54B-DD1A-4470-AA69-72E01FA81AB8}" dt="2025-04-26T15:45:50.201" v="1011" actId="478"/>
          <ac:picMkLst>
            <pc:docMk/>
            <pc:sldMk cId="2630865158" sldId="294"/>
            <ac:picMk id="6" creationId="{DF242CA4-512C-B8A2-EBDA-D5F45B91BC9C}"/>
          </ac:picMkLst>
        </pc:picChg>
        <pc:picChg chg="add mod">
          <ac:chgData name="Kendra Northington Stone" userId="7c17964f-4533-4e1e-9ef0-3b8815c785c3" providerId="ADAL" clId="{67FEB54B-DD1A-4470-AA69-72E01FA81AB8}" dt="2025-04-26T15:46:27.147" v="1014" actId="207"/>
          <ac:picMkLst>
            <pc:docMk/>
            <pc:sldMk cId="2630865158" sldId="294"/>
            <ac:picMk id="8" creationId="{8EC66FD6-D1EA-CDAB-EA38-B3AEC019A20B}"/>
          </ac:picMkLst>
        </pc:picChg>
      </pc:sldChg>
      <pc:sldChg chg="addSp delSp modSp add mod modClrScheme chgLayout">
        <pc:chgData name="Kendra Northington Stone" userId="7c17964f-4533-4e1e-9ef0-3b8815c785c3" providerId="ADAL" clId="{67FEB54B-DD1A-4470-AA69-72E01FA81AB8}" dt="2025-04-26T15:05:55.699" v="61" actId="26606"/>
        <pc:sldMkLst>
          <pc:docMk/>
          <pc:sldMk cId="3896044148" sldId="2644"/>
        </pc:sldMkLst>
        <pc:spChg chg="mod ord">
          <ac:chgData name="Kendra Northington Stone" userId="7c17964f-4533-4e1e-9ef0-3b8815c785c3" providerId="ADAL" clId="{67FEB54B-DD1A-4470-AA69-72E01FA81AB8}" dt="2025-04-26T15:05:55.699" v="61" actId="26606"/>
          <ac:spMkLst>
            <pc:docMk/>
            <pc:sldMk cId="3896044148" sldId="2644"/>
            <ac:spMk id="2" creationId="{673E4527-0888-8538-D72E-F529B7E1A916}"/>
          </ac:spMkLst>
        </pc:spChg>
        <pc:spChg chg="add del mod ord">
          <ac:chgData name="Kendra Northington Stone" userId="7c17964f-4533-4e1e-9ef0-3b8815c785c3" providerId="ADAL" clId="{67FEB54B-DD1A-4470-AA69-72E01FA81AB8}" dt="2025-04-26T15:05:55.699" v="61" actId="26606"/>
          <ac:spMkLst>
            <pc:docMk/>
            <pc:sldMk cId="3896044148" sldId="2644"/>
            <ac:spMk id="3" creationId="{DFBB7AAD-B239-E31E-51A9-D1E66CB2497A}"/>
          </ac:spMkLst>
        </pc:spChg>
        <pc:spChg chg="mod ord">
          <ac:chgData name="Kendra Northington Stone" userId="7c17964f-4533-4e1e-9ef0-3b8815c785c3" providerId="ADAL" clId="{67FEB54B-DD1A-4470-AA69-72E01FA81AB8}" dt="2025-04-26T15:05:55.699" v="61" actId="26606"/>
          <ac:spMkLst>
            <pc:docMk/>
            <pc:sldMk cId="3896044148" sldId="2644"/>
            <ac:spMk id="4" creationId="{01780A2D-3F7D-EA0B-8E8D-B9B9F19AF5E1}"/>
          </ac:spMkLst>
        </pc:spChg>
        <pc:picChg chg="mod ord">
          <ac:chgData name="Kendra Northington Stone" userId="7c17964f-4533-4e1e-9ef0-3b8815c785c3" providerId="ADAL" clId="{67FEB54B-DD1A-4470-AA69-72E01FA81AB8}" dt="2025-04-26T15:05:55.699" v="61" actId="26606"/>
          <ac:picMkLst>
            <pc:docMk/>
            <pc:sldMk cId="3896044148" sldId="2644"/>
            <ac:picMk id="5" creationId="{9647F239-BA52-E296-6A78-EDF22AFFFBD2}"/>
          </ac:picMkLst>
        </pc:picChg>
      </pc:sldChg>
      <pc:sldChg chg="add">
        <pc:chgData name="Kendra Northington Stone" userId="7c17964f-4533-4e1e-9ef0-3b8815c785c3" providerId="ADAL" clId="{67FEB54B-DD1A-4470-AA69-72E01FA81AB8}" dt="2025-04-26T15:05:17.873" v="53"/>
        <pc:sldMkLst>
          <pc:docMk/>
          <pc:sldMk cId="2037905648" sldId="2645"/>
        </pc:sldMkLst>
      </pc:sldChg>
      <pc:sldChg chg="add">
        <pc:chgData name="Kendra Northington Stone" userId="7c17964f-4533-4e1e-9ef0-3b8815c785c3" providerId="ADAL" clId="{67FEB54B-DD1A-4470-AA69-72E01FA81AB8}" dt="2025-04-26T15:05:17.873" v="53"/>
        <pc:sldMkLst>
          <pc:docMk/>
          <pc:sldMk cId="689637155" sldId="2646"/>
        </pc:sldMkLst>
      </pc:sldChg>
      <pc:sldChg chg="modSp add mod">
        <pc:chgData name="Kendra Northington Stone" userId="7c17964f-4533-4e1e-9ef0-3b8815c785c3" providerId="ADAL" clId="{67FEB54B-DD1A-4470-AA69-72E01FA81AB8}" dt="2025-04-26T15:05:17.948" v="54" actId="27636"/>
        <pc:sldMkLst>
          <pc:docMk/>
          <pc:sldMk cId="702329687" sldId="2647"/>
        </pc:sldMkLst>
        <pc:spChg chg="mod">
          <ac:chgData name="Kendra Northington Stone" userId="7c17964f-4533-4e1e-9ef0-3b8815c785c3" providerId="ADAL" clId="{67FEB54B-DD1A-4470-AA69-72E01FA81AB8}" dt="2025-04-26T15:05:17.948" v="54" actId="27636"/>
          <ac:spMkLst>
            <pc:docMk/>
            <pc:sldMk cId="702329687" sldId="2647"/>
            <ac:spMk id="3" creationId="{F0377782-239B-CC85-352E-804B28DA6524}"/>
          </ac:spMkLst>
        </pc:spChg>
      </pc:sldChg>
      <pc:sldChg chg="modSp add mod modClrScheme chgLayout">
        <pc:chgData name="Kendra Northington Stone" userId="7c17964f-4533-4e1e-9ef0-3b8815c785c3" providerId="ADAL" clId="{67FEB54B-DD1A-4470-AA69-72E01FA81AB8}" dt="2025-04-26T15:25:14.637" v="323" actId="700"/>
        <pc:sldMkLst>
          <pc:docMk/>
          <pc:sldMk cId="926020542" sldId="2648"/>
        </pc:sldMkLst>
        <pc:spChg chg="mod ord">
          <ac:chgData name="Kendra Northington Stone" userId="7c17964f-4533-4e1e-9ef0-3b8815c785c3" providerId="ADAL" clId="{67FEB54B-DD1A-4470-AA69-72E01FA81AB8}" dt="2025-04-26T15:25:14.637" v="323" actId="700"/>
          <ac:spMkLst>
            <pc:docMk/>
            <pc:sldMk cId="926020542" sldId="2648"/>
            <ac:spMk id="2" creationId="{528E09E0-8520-D3DB-A8EF-6CB486D704C8}"/>
          </ac:spMkLst>
        </pc:spChg>
        <pc:spChg chg="mod ord">
          <ac:chgData name="Kendra Northington Stone" userId="7c17964f-4533-4e1e-9ef0-3b8815c785c3" providerId="ADAL" clId="{67FEB54B-DD1A-4470-AA69-72E01FA81AB8}" dt="2025-04-26T15:25:14.637" v="323" actId="700"/>
          <ac:spMkLst>
            <pc:docMk/>
            <pc:sldMk cId="926020542" sldId="2648"/>
            <ac:spMk id="3" creationId="{031562AA-194B-CDDD-E2C4-10FFDBBC44E7}"/>
          </ac:spMkLst>
        </pc:spChg>
      </pc:sldChg>
      <pc:sldChg chg="add">
        <pc:chgData name="Kendra Northington Stone" userId="7c17964f-4533-4e1e-9ef0-3b8815c785c3" providerId="ADAL" clId="{67FEB54B-DD1A-4470-AA69-72E01FA81AB8}" dt="2025-04-26T15:05:17.873" v="53"/>
        <pc:sldMkLst>
          <pc:docMk/>
          <pc:sldMk cId="2909977859" sldId="2649"/>
        </pc:sldMkLst>
      </pc:sldChg>
      <pc:sldChg chg="add">
        <pc:chgData name="Kendra Northington Stone" userId="7c17964f-4533-4e1e-9ef0-3b8815c785c3" providerId="ADAL" clId="{67FEB54B-DD1A-4470-AA69-72E01FA81AB8}" dt="2025-04-26T15:05:17.873" v="53"/>
        <pc:sldMkLst>
          <pc:docMk/>
          <pc:sldMk cId="3840126571" sldId="2650"/>
        </pc:sldMkLst>
      </pc:sldChg>
      <pc:sldChg chg="modSp add mod">
        <pc:chgData name="Kendra Northington Stone" userId="7c17964f-4533-4e1e-9ef0-3b8815c785c3" providerId="ADAL" clId="{67FEB54B-DD1A-4470-AA69-72E01FA81AB8}" dt="2025-04-26T15:12:36.234" v="207" actId="20577"/>
        <pc:sldMkLst>
          <pc:docMk/>
          <pc:sldMk cId="3296647841" sldId="2651"/>
        </pc:sldMkLst>
        <pc:spChg chg="mod">
          <ac:chgData name="Kendra Northington Stone" userId="7c17964f-4533-4e1e-9ef0-3b8815c785c3" providerId="ADAL" clId="{67FEB54B-DD1A-4470-AA69-72E01FA81AB8}" dt="2025-04-26T15:12:36.234" v="207" actId="20577"/>
          <ac:spMkLst>
            <pc:docMk/>
            <pc:sldMk cId="3296647841" sldId="2651"/>
            <ac:spMk id="3" creationId="{A78113F8-5763-5B97-B180-96B6082568FE}"/>
          </ac:spMkLst>
        </pc:spChg>
      </pc:sldChg>
      <pc:sldChg chg="modSp add mod">
        <pc:chgData name="Kendra Northington Stone" userId="7c17964f-4533-4e1e-9ef0-3b8815c785c3" providerId="ADAL" clId="{67FEB54B-DD1A-4470-AA69-72E01FA81AB8}" dt="2025-04-26T15:13:11.561" v="215" actId="20577"/>
        <pc:sldMkLst>
          <pc:docMk/>
          <pc:sldMk cId="3179595471" sldId="2652"/>
        </pc:sldMkLst>
        <pc:spChg chg="mod">
          <ac:chgData name="Kendra Northington Stone" userId="7c17964f-4533-4e1e-9ef0-3b8815c785c3" providerId="ADAL" clId="{67FEB54B-DD1A-4470-AA69-72E01FA81AB8}" dt="2025-04-26T15:13:11.561" v="215" actId="20577"/>
          <ac:spMkLst>
            <pc:docMk/>
            <pc:sldMk cId="3179595471" sldId="2652"/>
            <ac:spMk id="2" creationId="{51E67AF2-BAE3-99AC-4B1A-483A598574A2}"/>
          </ac:spMkLst>
        </pc:spChg>
      </pc:sldChg>
      <pc:sldChg chg="modSp add mod">
        <pc:chgData name="Kendra Northington Stone" userId="7c17964f-4533-4e1e-9ef0-3b8815c785c3" providerId="ADAL" clId="{67FEB54B-DD1A-4470-AA69-72E01FA81AB8}" dt="2025-04-26T15:13:41.943" v="218" actId="113"/>
        <pc:sldMkLst>
          <pc:docMk/>
          <pc:sldMk cId="2004916667" sldId="2653"/>
        </pc:sldMkLst>
        <pc:spChg chg="mod">
          <ac:chgData name="Kendra Northington Stone" userId="7c17964f-4533-4e1e-9ef0-3b8815c785c3" providerId="ADAL" clId="{67FEB54B-DD1A-4470-AA69-72E01FA81AB8}" dt="2025-04-26T15:13:41.943" v="218" actId="113"/>
          <ac:spMkLst>
            <pc:docMk/>
            <pc:sldMk cId="2004916667" sldId="2653"/>
            <ac:spMk id="3" creationId="{EE4040DA-BF7D-62DE-7A87-AE3407E45497}"/>
          </ac:spMkLst>
        </pc:spChg>
      </pc:sldChg>
      <pc:sldChg chg="modSp add mod">
        <pc:chgData name="Kendra Northington Stone" userId="7c17964f-4533-4e1e-9ef0-3b8815c785c3" providerId="ADAL" clId="{67FEB54B-DD1A-4470-AA69-72E01FA81AB8}" dt="2025-04-26T15:15:08.310" v="245" actId="207"/>
        <pc:sldMkLst>
          <pc:docMk/>
          <pc:sldMk cId="1730161149" sldId="2654"/>
        </pc:sldMkLst>
        <pc:spChg chg="mod">
          <ac:chgData name="Kendra Northington Stone" userId="7c17964f-4533-4e1e-9ef0-3b8815c785c3" providerId="ADAL" clId="{67FEB54B-DD1A-4470-AA69-72E01FA81AB8}" dt="2025-04-26T15:15:00.626" v="244" actId="207"/>
          <ac:spMkLst>
            <pc:docMk/>
            <pc:sldMk cId="1730161149" sldId="2654"/>
            <ac:spMk id="3" creationId="{D67D9665-C772-6F5F-56EA-C0EAD5CB1EB2}"/>
          </ac:spMkLst>
        </pc:spChg>
        <pc:picChg chg="mod">
          <ac:chgData name="Kendra Northington Stone" userId="7c17964f-4533-4e1e-9ef0-3b8815c785c3" providerId="ADAL" clId="{67FEB54B-DD1A-4470-AA69-72E01FA81AB8}" dt="2025-04-26T15:15:08.310" v="245" actId="207"/>
          <ac:picMkLst>
            <pc:docMk/>
            <pc:sldMk cId="1730161149" sldId="2654"/>
            <ac:picMk id="8" creationId="{B917734D-9B38-978F-0D85-FF5A0B1F85B3}"/>
          </ac:picMkLst>
        </pc:picChg>
      </pc:sldChg>
      <pc:sldChg chg="modSp add mod">
        <pc:chgData name="Kendra Northington Stone" userId="7c17964f-4533-4e1e-9ef0-3b8815c785c3" providerId="ADAL" clId="{67FEB54B-DD1A-4470-AA69-72E01FA81AB8}" dt="2025-04-26T15:16:41.420" v="275" actId="14100"/>
        <pc:sldMkLst>
          <pc:docMk/>
          <pc:sldMk cId="2766082238" sldId="2655"/>
        </pc:sldMkLst>
        <pc:spChg chg="mod">
          <ac:chgData name="Kendra Northington Stone" userId="7c17964f-4533-4e1e-9ef0-3b8815c785c3" providerId="ADAL" clId="{67FEB54B-DD1A-4470-AA69-72E01FA81AB8}" dt="2025-04-26T15:16:41.420" v="275" actId="14100"/>
          <ac:spMkLst>
            <pc:docMk/>
            <pc:sldMk cId="2766082238" sldId="2655"/>
            <ac:spMk id="3" creationId="{B71CDC81-AA80-4FD0-2958-C2542659A755}"/>
          </ac:spMkLst>
        </pc:spChg>
        <pc:picChg chg="mod">
          <ac:chgData name="Kendra Northington Stone" userId="7c17964f-4533-4e1e-9ef0-3b8815c785c3" providerId="ADAL" clId="{67FEB54B-DD1A-4470-AA69-72E01FA81AB8}" dt="2025-04-26T15:16:27.251" v="274" actId="207"/>
          <ac:picMkLst>
            <pc:docMk/>
            <pc:sldMk cId="2766082238" sldId="2655"/>
            <ac:picMk id="8" creationId="{34B873CB-F026-1A3E-BA97-A991F8232D8E}"/>
          </ac:picMkLst>
        </pc:picChg>
        <pc:picChg chg="mod">
          <ac:chgData name="Kendra Northington Stone" userId="7c17964f-4533-4e1e-9ef0-3b8815c785c3" providerId="ADAL" clId="{67FEB54B-DD1A-4470-AA69-72E01FA81AB8}" dt="2025-04-26T15:15:43.828" v="259" actId="207"/>
          <ac:picMkLst>
            <pc:docMk/>
            <pc:sldMk cId="2766082238" sldId="2655"/>
            <ac:picMk id="10" creationId="{97011404-DCEE-8845-916D-255F3B6F92AA}"/>
          </ac:picMkLst>
        </pc:picChg>
      </pc:sldChg>
      <pc:sldChg chg="modSp add mod">
        <pc:chgData name="Kendra Northington Stone" userId="7c17964f-4533-4e1e-9ef0-3b8815c785c3" providerId="ADAL" clId="{67FEB54B-DD1A-4470-AA69-72E01FA81AB8}" dt="2025-04-26T15:17:16.796" v="279" actId="113"/>
        <pc:sldMkLst>
          <pc:docMk/>
          <pc:sldMk cId="113913476" sldId="2656"/>
        </pc:sldMkLst>
        <pc:spChg chg="mod">
          <ac:chgData name="Kendra Northington Stone" userId="7c17964f-4533-4e1e-9ef0-3b8815c785c3" providerId="ADAL" clId="{67FEB54B-DD1A-4470-AA69-72E01FA81AB8}" dt="2025-04-26T15:17:16.796" v="279" actId="113"/>
          <ac:spMkLst>
            <pc:docMk/>
            <pc:sldMk cId="113913476" sldId="2656"/>
            <ac:spMk id="3" creationId="{359719C2-98FD-3ED2-A3F8-8650AAFFC2FD}"/>
          </ac:spMkLst>
        </pc:spChg>
      </pc:sldChg>
      <pc:sldChg chg="modSp add mod">
        <pc:chgData name="Kendra Northington Stone" userId="7c17964f-4533-4e1e-9ef0-3b8815c785c3" providerId="ADAL" clId="{67FEB54B-DD1A-4470-AA69-72E01FA81AB8}" dt="2025-04-26T15:17:25.040" v="280" actId="207"/>
        <pc:sldMkLst>
          <pc:docMk/>
          <pc:sldMk cId="2068088050" sldId="2657"/>
        </pc:sldMkLst>
        <pc:spChg chg="mod">
          <ac:chgData name="Kendra Northington Stone" userId="7c17964f-4533-4e1e-9ef0-3b8815c785c3" providerId="ADAL" clId="{67FEB54B-DD1A-4470-AA69-72E01FA81AB8}" dt="2025-04-26T15:17:25.040" v="280" actId="207"/>
          <ac:spMkLst>
            <pc:docMk/>
            <pc:sldMk cId="2068088050" sldId="2657"/>
            <ac:spMk id="3" creationId="{8D126523-1948-AC37-EDEF-77E0E605C0E2}"/>
          </ac:spMkLst>
        </pc:spChg>
      </pc:sldChg>
      <pc:sldChg chg="modSp add mod">
        <pc:chgData name="Kendra Northington Stone" userId="7c17964f-4533-4e1e-9ef0-3b8815c785c3" providerId="ADAL" clId="{67FEB54B-DD1A-4470-AA69-72E01FA81AB8}" dt="2025-04-26T15:17:31.553" v="281" actId="207"/>
        <pc:sldMkLst>
          <pc:docMk/>
          <pc:sldMk cId="451089302" sldId="2658"/>
        </pc:sldMkLst>
        <pc:spChg chg="mod">
          <ac:chgData name="Kendra Northington Stone" userId="7c17964f-4533-4e1e-9ef0-3b8815c785c3" providerId="ADAL" clId="{67FEB54B-DD1A-4470-AA69-72E01FA81AB8}" dt="2025-04-26T15:17:31.553" v="281" actId="207"/>
          <ac:spMkLst>
            <pc:docMk/>
            <pc:sldMk cId="451089302" sldId="2658"/>
            <ac:spMk id="3" creationId="{A1D13DEB-E638-9BB8-8D6D-4BE342C78F7D}"/>
          </ac:spMkLst>
        </pc:spChg>
      </pc:sldChg>
      <pc:sldChg chg="addSp delSp modSp add mod modClrScheme chgLayout">
        <pc:chgData name="Kendra Northington Stone" userId="7c17964f-4533-4e1e-9ef0-3b8815c785c3" providerId="ADAL" clId="{67FEB54B-DD1A-4470-AA69-72E01FA81AB8}" dt="2025-04-26T15:29:26.366" v="339" actId="478"/>
        <pc:sldMkLst>
          <pc:docMk/>
          <pc:sldMk cId="3091008147" sldId="2659"/>
        </pc:sldMkLst>
        <pc:spChg chg="mod ord">
          <ac:chgData name="Kendra Northington Stone" userId="7c17964f-4533-4e1e-9ef0-3b8815c785c3" providerId="ADAL" clId="{67FEB54B-DD1A-4470-AA69-72E01FA81AB8}" dt="2025-04-26T15:27:56.982" v="324" actId="700"/>
          <ac:spMkLst>
            <pc:docMk/>
            <pc:sldMk cId="3091008147" sldId="2659"/>
            <ac:spMk id="2" creationId="{0AE842B3-4310-D467-29AD-14196A750F74}"/>
          </ac:spMkLst>
        </pc:spChg>
        <pc:spChg chg="mod ord">
          <ac:chgData name="Kendra Northington Stone" userId="7c17964f-4533-4e1e-9ef0-3b8815c785c3" providerId="ADAL" clId="{67FEB54B-DD1A-4470-AA69-72E01FA81AB8}" dt="2025-04-26T15:27:56.982" v="324" actId="700"/>
          <ac:spMkLst>
            <pc:docMk/>
            <pc:sldMk cId="3091008147" sldId="2659"/>
            <ac:spMk id="3" creationId="{44BEFA26-8F2F-14F6-DB73-07F57C1ABF60}"/>
          </ac:spMkLst>
        </pc:spChg>
        <pc:spChg chg="add del mod ord">
          <ac:chgData name="Kendra Northington Stone" userId="7c17964f-4533-4e1e-9ef0-3b8815c785c3" providerId="ADAL" clId="{67FEB54B-DD1A-4470-AA69-72E01FA81AB8}" dt="2025-04-26T15:29:24.705" v="338"/>
          <ac:spMkLst>
            <pc:docMk/>
            <pc:sldMk cId="3091008147" sldId="2659"/>
            <ac:spMk id="4" creationId="{FE44CB26-41DD-4287-A5EB-07DFDCAE5028}"/>
          </ac:spMkLst>
        </pc:spChg>
        <pc:picChg chg="add mod">
          <ac:chgData name="Kendra Northington Stone" userId="7c17964f-4533-4e1e-9ef0-3b8815c785c3" providerId="ADAL" clId="{67FEB54B-DD1A-4470-AA69-72E01FA81AB8}" dt="2025-04-26T15:28:14.624" v="326"/>
          <ac:picMkLst>
            <pc:docMk/>
            <pc:sldMk cId="3091008147" sldId="2659"/>
            <ac:picMk id="5" creationId="{82AD2108-3A68-098A-C16B-9043D457666F}"/>
          </ac:picMkLst>
        </pc:picChg>
        <pc:picChg chg="add del mod modCrop">
          <ac:chgData name="Kendra Northington Stone" userId="7c17964f-4533-4e1e-9ef0-3b8815c785c3" providerId="ADAL" clId="{67FEB54B-DD1A-4470-AA69-72E01FA81AB8}" dt="2025-04-26T15:29:26.366" v="339" actId="478"/>
          <ac:picMkLst>
            <pc:docMk/>
            <pc:sldMk cId="3091008147" sldId="2659"/>
            <ac:picMk id="6" creationId="{CEEA468C-9976-BD83-182F-C56C460CC9C1}"/>
          </ac:picMkLst>
        </pc:picChg>
        <pc:picChg chg="add mod">
          <ac:chgData name="Kendra Northington Stone" userId="7c17964f-4533-4e1e-9ef0-3b8815c785c3" providerId="ADAL" clId="{67FEB54B-DD1A-4470-AA69-72E01FA81AB8}" dt="2025-04-26T15:29:24.705" v="338"/>
          <ac:picMkLst>
            <pc:docMk/>
            <pc:sldMk cId="3091008147" sldId="2659"/>
            <ac:picMk id="7" creationId="{89080661-AB01-C548-835F-91B5ACB69D28}"/>
          </ac:picMkLst>
        </pc:picChg>
      </pc:sldChg>
      <pc:sldChg chg="modSp add mod">
        <pc:chgData name="Kendra Northington Stone" userId="7c17964f-4533-4e1e-9ef0-3b8815c785c3" providerId="ADAL" clId="{67FEB54B-DD1A-4470-AA69-72E01FA81AB8}" dt="2025-04-26T15:17:58.235" v="284" actId="20577"/>
        <pc:sldMkLst>
          <pc:docMk/>
          <pc:sldMk cId="2090850817" sldId="2660"/>
        </pc:sldMkLst>
        <pc:spChg chg="mod">
          <ac:chgData name="Kendra Northington Stone" userId="7c17964f-4533-4e1e-9ef0-3b8815c785c3" providerId="ADAL" clId="{67FEB54B-DD1A-4470-AA69-72E01FA81AB8}" dt="2025-04-26T15:17:58.235" v="284" actId="20577"/>
          <ac:spMkLst>
            <pc:docMk/>
            <pc:sldMk cId="2090850817" sldId="2660"/>
            <ac:spMk id="2" creationId="{6C18D2E9-61C9-04F1-B480-82D52127EBAD}"/>
          </ac:spMkLst>
        </pc:spChg>
      </pc:sldChg>
      <pc:sldChg chg="addSp delSp modSp add mod chgLayout">
        <pc:chgData name="Kendra Northington Stone" userId="7c17964f-4533-4e1e-9ef0-3b8815c785c3" providerId="ADAL" clId="{67FEB54B-DD1A-4470-AA69-72E01FA81AB8}" dt="2025-04-26T15:24:42.373" v="299" actId="20577"/>
        <pc:sldMkLst>
          <pc:docMk/>
          <pc:sldMk cId="3104822093" sldId="2661"/>
        </pc:sldMkLst>
        <pc:spChg chg="mod ord">
          <ac:chgData name="Kendra Northington Stone" userId="7c17964f-4533-4e1e-9ef0-3b8815c785c3" providerId="ADAL" clId="{67FEB54B-DD1A-4470-AA69-72E01FA81AB8}" dt="2025-04-26T15:24:42.373" v="299" actId="20577"/>
          <ac:spMkLst>
            <pc:docMk/>
            <pc:sldMk cId="3104822093" sldId="2661"/>
            <ac:spMk id="3" creationId="{2AED816E-067B-B064-E642-49E42AF43EEA}"/>
          </ac:spMkLst>
        </pc:spChg>
        <pc:spChg chg="add del mod">
          <ac:chgData name="Kendra Northington Stone" userId="7c17964f-4533-4e1e-9ef0-3b8815c785c3" providerId="ADAL" clId="{67FEB54B-DD1A-4470-AA69-72E01FA81AB8}" dt="2025-04-26T15:07:17.524" v="70"/>
          <ac:spMkLst>
            <pc:docMk/>
            <pc:sldMk cId="3104822093" sldId="2661"/>
            <ac:spMk id="4" creationId="{41420AE8-EFD2-13EF-8557-CD6964667828}"/>
          </ac:spMkLst>
        </pc:spChg>
        <pc:spChg chg="add del mod">
          <ac:chgData name="Kendra Northington Stone" userId="7c17964f-4533-4e1e-9ef0-3b8815c785c3" providerId="ADAL" clId="{67FEB54B-DD1A-4470-AA69-72E01FA81AB8}" dt="2025-04-26T15:08:52.044" v="88"/>
          <ac:spMkLst>
            <pc:docMk/>
            <pc:sldMk cId="3104822093" sldId="2661"/>
            <ac:spMk id="8" creationId="{566D142A-1C58-495D-5C97-0261EE4C436E}"/>
          </ac:spMkLst>
        </pc:spChg>
        <pc:picChg chg="del mod ord">
          <ac:chgData name="Kendra Northington Stone" userId="7c17964f-4533-4e1e-9ef0-3b8815c785c3" providerId="ADAL" clId="{67FEB54B-DD1A-4470-AA69-72E01FA81AB8}" dt="2025-04-26T15:07:09.825" v="67" actId="478"/>
          <ac:picMkLst>
            <pc:docMk/>
            <pc:sldMk cId="3104822093" sldId="2661"/>
            <ac:picMk id="5" creationId="{21588EF6-3ECD-F280-0A66-414A636328DA}"/>
          </ac:picMkLst>
        </pc:picChg>
        <pc:picChg chg="add del mod">
          <ac:chgData name="Kendra Northington Stone" userId="7c17964f-4533-4e1e-9ef0-3b8815c785c3" providerId="ADAL" clId="{67FEB54B-DD1A-4470-AA69-72E01FA81AB8}" dt="2025-04-26T15:07:25.910" v="72" actId="478"/>
          <ac:picMkLst>
            <pc:docMk/>
            <pc:sldMk cId="3104822093" sldId="2661"/>
            <ac:picMk id="6" creationId="{5E27D3FB-3B0D-8FE4-6A83-C7CEF0F20A3D}"/>
          </ac:picMkLst>
        </pc:picChg>
        <pc:picChg chg="add del mod modCrop">
          <ac:chgData name="Kendra Northington Stone" userId="7c17964f-4533-4e1e-9ef0-3b8815c785c3" providerId="ADAL" clId="{67FEB54B-DD1A-4470-AA69-72E01FA81AB8}" dt="2025-04-26T15:08:54.659" v="89" actId="478"/>
          <ac:picMkLst>
            <pc:docMk/>
            <pc:sldMk cId="3104822093" sldId="2661"/>
            <ac:picMk id="9" creationId="{5B321795-A535-3EE8-8F22-776EC6E25B52}"/>
          </ac:picMkLst>
        </pc:picChg>
        <pc:picChg chg="add mod">
          <ac:chgData name="Kendra Northington Stone" userId="7c17964f-4533-4e1e-9ef0-3b8815c785c3" providerId="ADAL" clId="{67FEB54B-DD1A-4470-AA69-72E01FA81AB8}" dt="2025-04-26T15:08:52.044" v="88"/>
          <ac:picMkLst>
            <pc:docMk/>
            <pc:sldMk cId="3104822093" sldId="2661"/>
            <ac:picMk id="10" creationId="{AF59315D-287F-1E11-4633-A97206B7349E}"/>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CEEE6E0-BC2C-012A-AFF6-BF73DEB6CCF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26B899E6-B757-4EAA-33E2-65DBB1A902A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558CFC3-7E54-7A40-BBA2-176A299549BD}" type="datetimeFigureOut">
              <a:rPr lang="en-US" smtClean="0"/>
              <a:t>5/19/2026</a:t>
            </a:fld>
            <a:endParaRPr lang="en-US" dirty="0"/>
          </a:p>
        </p:txBody>
      </p:sp>
      <p:sp>
        <p:nvSpPr>
          <p:cNvPr id="4" name="Footer Placeholder 3">
            <a:extLst>
              <a:ext uri="{FF2B5EF4-FFF2-40B4-BE49-F238E27FC236}">
                <a16:creationId xmlns:a16="http://schemas.microsoft.com/office/drawing/2014/main" id="{B83C7CFA-F7E4-1CF2-13E1-2312D5675B6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5E610300-86AF-6734-DAAB-78457B230C4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0174486-1D4F-DC45-B2E3-3EEEEFBCA0BE}" type="slidenum">
              <a:rPr lang="en-US" smtClean="0"/>
              <a:t>‹#›</a:t>
            </a:fld>
            <a:endParaRPr lang="en-US" dirty="0"/>
          </a:p>
        </p:txBody>
      </p:sp>
    </p:spTree>
    <p:extLst>
      <p:ext uri="{BB962C8B-B14F-4D97-AF65-F5344CB8AC3E}">
        <p14:creationId xmlns:p14="http://schemas.microsoft.com/office/powerpoint/2010/main" val="28389411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94BB93D-A499-8C49-89DB-894BFFA5CBDC}" type="datetimeFigureOut">
              <a:rPr lang="en-US" smtClean="0"/>
              <a:t>5/19/2026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239DD76-6F3D-1A42-8AFB-7E5F8ED43188}" type="slidenum">
              <a:rPr lang="en-US" smtClean="0"/>
              <a:t>‹#›</a:t>
            </a:fld>
            <a:endParaRPr lang="en-US" dirty="0"/>
          </a:p>
        </p:txBody>
      </p:sp>
    </p:spTree>
    <p:extLst>
      <p:ext uri="{BB962C8B-B14F-4D97-AF65-F5344CB8AC3E}">
        <p14:creationId xmlns:p14="http://schemas.microsoft.com/office/powerpoint/2010/main" val="35867748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Adapted and retrieved from https://appfluence.com/architecture/wp-content/uploads/2017/07/Prioritization-for-Architects.pptx </a:t>
            </a:r>
          </a:p>
        </p:txBody>
      </p:sp>
      <p:sp>
        <p:nvSpPr>
          <p:cNvPr id="4" name="Slide Number Placeholder 3"/>
          <p:cNvSpPr>
            <a:spLocks noGrp="1"/>
          </p:cNvSpPr>
          <p:nvPr>
            <p:ph type="sldNum" sz="quarter" idx="5"/>
          </p:nvPr>
        </p:nvSpPr>
        <p:spPr/>
        <p:txBody>
          <a:bodyPr/>
          <a:lstStyle/>
          <a:p>
            <a:fld id="{9239DD76-6F3D-1A42-8AFB-7E5F8ED43188}" type="slidenum">
              <a:rPr lang="en-US" smtClean="0"/>
              <a:t>4</a:t>
            </a:fld>
            <a:endParaRPr lang="en-US" dirty="0"/>
          </a:p>
        </p:txBody>
      </p:sp>
    </p:spTree>
    <p:extLst>
      <p:ext uri="{BB962C8B-B14F-4D97-AF65-F5344CB8AC3E}">
        <p14:creationId xmlns:p14="http://schemas.microsoft.com/office/powerpoint/2010/main" val="8847869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https://www.ctecs.org/sites/default/files/files/2019EfficiencyProductivity.pdf</a:t>
            </a:r>
          </a:p>
        </p:txBody>
      </p:sp>
      <p:sp>
        <p:nvSpPr>
          <p:cNvPr id="4" name="Slide Number Placeholder 3"/>
          <p:cNvSpPr>
            <a:spLocks noGrp="1"/>
          </p:cNvSpPr>
          <p:nvPr>
            <p:ph type="sldNum" sz="quarter" idx="5"/>
          </p:nvPr>
        </p:nvSpPr>
        <p:spPr/>
        <p:txBody>
          <a:bodyPr/>
          <a:lstStyle/>
          <a:p>
            <a:fld id="{9239DD76-6F3D-1A42-8AFB-7E5F8ED43188}" type="slidenum">
              <a:rPr lang="en-US" smtClean="0"/>
              <a:t>5</a:t>
            </a:fld>
            <a:endParaRPr lang="en-US" dirty="0"/>
          </a:p>
        </p:txBody>
      </p:sp>
    </p:spTree>
    <p:extLst>
      <p:ext uri="{BB962C8B-B14F-4D97-AF65-F5344CB8AC3E}">
        <p14:creationId xmlns:p14="http://schemas.microsoft.com/office/powerpoint/2010/main" val="29954754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Retrieved from https://www.ctecs.org/sites/default/files/files/2019EfficiencyProductivity.pdf </a:t>
            </a:r>
          </a:p>
        </p:txBody>
      </p:sp>
      <p:sp>
        <p:nvSpPr>
          <p:cNvPr id="4" name="Slide Number Placeholder 3"/>
          <p:cNvSpPr>
            <a:spLocks noGrp="1"/>
          </p:cNvSpPr>
          <p:nvPr>
            <p:ph type="sldNum" sz="quarter" idx="5"/>
          </p:nvPr>
        </p:nvSpPr>
        <p:spPr/>
        <p:txBody>
          <a:bodyPr/>
          <a:lstStyle/>
          <a:p>
            <a:fld id="{9239DD76-6F3D-1A42-8AFB-7E5F8ED43188}" type="slidenum">
              <a:rPr lang="en-US" smtClean="0"/>
              <a:t>6</a:t>
            </a:fld>
            <a:endParaRPr lang="en-US" dirty="0"/>
          </a:p>
        </p:txBody>
      </p:sp>
    </p:spTree>
    <p:extLst>
      <p:ext uri="{BB962C8B-B14F-4D97-AF65-F5344CB8AC3E}">
        <p14:creationId xmlns:p14="http://schemas.microsoft.com/office/powerpoint/2010/main" val="37874972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The first step to managing your time well is figuring out how you are currently using it. Turn your attention to Handout 1.  </a:t>
            </a:r>
          </a:p>
          <a:p>
            <a:pPr marL="171450" indent="-171450">
              <a:buFont typeface="Arial" panose="020B0604020202020204" pitchFamily="34" charset="0"/>
              <a:buChar char="•"/>
            </a:pPr>
            <a:r>
              <a:rPr lang="en-US" dirty="0"/>
              <a:t>Think about the last 24 hours. How did you spend each hour?  </a:t>
            </a:r>
          </a:p>
          <a:p>
            <a:pPr marL="171450" indent="-171450">
              <a:buFont typeface="Arial" panose="020B0604020202020204" pitchFamily="34" charset="0"/>
              <a:buChar char="•"/>
            </a:pPr>
            <a:r>
              <a:rPr lang="en-US" dirty="0"/>
              <a:t>Record everything you did during the day in the “Task” column.   </a:t>
            </a:r>
          </a:p>
          <a:p>
            <a:pPr marL="171450" indent="-171450">
              <a:buFont typeface="Arial" panose="020B0604020202020204" pitchFamily="34" charset="0"/>
              <a:buChar char="•"/>
            </a:pPr>
            <a:r>
              <a:rPr lang="en-US" dirty="0"/>
              <a:t>For each task, write the time of day you started the task and how long it took you to complete it in the “Time of Day / Time Taken” column.  </a:t>
            </a:r>
          </a:p>
          <a:p>
            <a:pPr marL="171450" indent="-171450">
              <a:buFont typeface="Arial" panose="020B0604020202020204" pitchFamily="34" charset="0"/>
              <a:buChar char="•"/>
            </a:pPr>
            <a:r>
              <a:rPr lang="en-US" dirty="0"/>
              <a:t>If you faced any distractions in completing the task, write them in the “Distractions” column.  </a:t>
            </a:r>
          </a:p>
          <a:p>
            <a:pPr marL="171450" indent="-171450">
              <a:buFont typeface="Arial" panose="020B0604020202020204" pitchFamily="34" charset="0"/>
              <a:buChar char="•"/>
            </a:pPr>
            <a:r>
              <a:rPr lang="en-US" dirty="0"/>
              <a:t>Be as detailed as possible.  For example, if you talked or texted with a friend for 5 minutes, be sure to record it.  </a:t>
            </a:r>
          </a:p>
          <a:p>
            <a:endParaRPr lang="en-US" dirty="0"/>
          </a:p>
        </p:txBody>
      </p:sp>
      <p:sp>
        <p:nvSpPr>
          <p:cNvPr id="4" name="Slide Number Placeholder 3"/>
          <p:cNvSpPr>
            <a:spLocks noGrp="1"/>
          </p:cNvSpPr>
          <p:nvPr>
            <p:ph type="sldNum" sz="quarter" idx="5"/>
          </p:nvPr>
        </p:nvSpPr>
        <p:spPr/>
        <p:txBody>
          <a:bodyPr/>
          <a:lstStyle/>
          <a:p>
            <a:fld id="{9239DD76-6F3D-1A42-8AFB-7E5F8ED43188}" type="slidenum">
              <a:rPr lang="en-US" smtClean="0"/>
              <a:t>9</a:t>
            </a:fld>
            <a:endParaRPr lang="en-US" dirty="0"/>
          </a:p>
        </p:txBody>
      </p:sp>
    </p:spTree>
    <p:extLst>
      <p:ext uri="{BB962C8B-B14F-4D97-AF65-F5344CB8AC3E}">
        <p14:creationId xmlns:p14="http://schemas.microsoft.com/office/powerpoint/2010/main" val="20958953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Potential Solution: Add 10 to 15 minutes to your time estimates for tasks, or more for large tasks.</a:t>
            </a:r>
          </a:p>
          <a:p>
            <a:endParaRPr lang="en-US" dirty="0"/>
          </a:p>
        </p:txBody>
      </p:sp>
      <p:sp>
        <p:nvSpPr>
          <p:cNvPr id="4" name="Slide Number Placeholder 3"/>
          <p:cNvSpPr>
            <a:spLocks noGrp="1"/>
          </p:cNvSpPr>
          <p:nvPr>
            <p:ph type="sldNum" sz="quarter" idx="5"/>
          </p:nvPr>
        </p:nvSpPr>
        <p:spPr/>
        <p:txBody>
          <a:bodyPr/>
          <a:lstStyle/>
          <a:p>
            <a:fld id="{9239DD76-6F3D-1A42-8AFB-7E5F8ED43188}" type="slidenum">
              <a:rPr lang="en-US" smtClean="0"/>
              <a:t>10</a:t>
            </a:fld>
            <a:endParaRPr lang="en-US" dirty="0"/>
          </a:p>
        </p:txBody>
      </p:sp>
    </p:spTree>
    <p:extLst>
      <p:ext uri="{BB962C8B-B14F-4D97-AF65-F5344CB8AC3E}">
        <p14:creationId xmlns:p14="http://schemas.microsoft.com/office/powerpoint/2010/main" val="3561926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7D277E-B265-0B94-2492-767A4079138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C138BA4-B4FE-9FEB-4168-3D60AB9ED1F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2A624DD-8133-E121-9D38-619D589B294E}"/>
              </a:ext>
            </a:extLst>
          </p:cNvPr>
          <p:cNvSpPr>
            <a:spLocks noGrp="1"/>
          </p:cNvSpPr>
          <p:nvPr>
            <p:ph type="body" idx="1"/>
          </p:nvPr>
        </p:nvSpPr>
        <p:spPr/>
        <p:txBody>
          <a:bodyPr/>
          <a:lstStyle/>
          <a:p>
            <a:r>
              <a:rPr lang="en-US" dirty="0"/>
              <a:t>Potential Solution: Take time to categorize tasks by importance; tackle harder tasks first or in smaller segments of time.</a:t>
            </a:r>
          </a:p>
          <a:p>
            <a:endParaRPr lang="en-US" dirty="0"/>
          </a:p>
        </p:txBody>
      </p:sp>
      <p:sp>
        <p:nvSpPr>
          <p:cNvPr id="4" name="Slide Number Placeholder 3">
            <a:extLst>
              <a:ext uri="{FF2B5EF4-FFF2-40B4-BE49-F238E27FC236}">
                <a16:creationId xmlns:a16="http://schemas.microsoft.com/office/drawing/2014/main" id="{DF5531CF-E9B5-1A28-2AF0-121FE19245D2}"/>
              </a:ext>
            </a:extLst>
          </p:cNvPr>
          <p:cNvSpPr>
            <a:spLocks noGrp="1"/>
          </p:cNvSpPr>
          <p:nvPr>
            <p:ph type="sldNum" sz="quarter" idx="5"/>
          </p:nvPr>
        </p:nvSpPr>
        <p:spPr/>
        <p:txBody>
          <a:bodyPr/>
          <a:lstStyle/>
          <a:p>
            <a:fld id="{9239DD76-6F3D-1A42-8AFB-7E5F8ED43188}" type="slidenum">
              <a:rPr lang="en-US" smtClean="0"/>
              <a:t>11</a:t>
            </a:fld>
            <a:endParaRPr lang="en-US" dirty="0"/>
          </a:p>
        </p:txBody>
      </p:sp>
    </p:spTree>
    <p:extLst>
      <p:ext uri="{BB962C8B-B14F-4D97-AF65-F5344CB8AC3E}">
        <p14:creationId xmlns:p14="http://schemas.microsoft.com/office/powerpoint/2010/main" val="8018045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5E6D2F-136A-4DA0-A4B4-FC8E9F52CFE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A46E662-64E7-372C-75EE-B0738213F4D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3A3AD0B-FD8C-4AF7-6127-29917AC58398}"/>
              </a:ext>
            </a:extLst>
          </p:cNvPr>
          <p:cNvSpPr>
            <a:spLocks noGrp="1"/>
          </p:cNvSpPr>
          <p:nvPr>
            <p:ph type="body" idx="1"/>
          </p:nvPr>
        </p:nvSpPr>
        <p:spPr/>
        <p:txBody>
          <a:bodyPr/>
          <a:lstStyle/>
          <a:p>
            <a:r>
              <a:rPr lang="en-US" dirty="0"/>
              <a:t>Possible Solutions: Only do one thing at a time. Avoid distractions. Schedule breaks at opportune moments. If we plan for many hours of straight work on a specific task, we inevitably end up shifting to another, more interesting task so plan for a fifteen-minute break every few of hours or frequent five-minute stretch breaks. </a:t>
            </a:r>
          </a:p>
          <a:p>
            <a:endParaRPr lang="en-US" dirty="0"/>
          </a:p>
        </p:txBody>
      </p:sp>
      <p:sp>
        <p:nvSpPr>
          <p:cNvPr id="4" name="Slide Number Placeholder 3">
            <a:extLst>
              <a:ext uri="{FF2B5EF4-FFF2-40B4-BE49-F238E27FC236}">
                <a16:creationId xmlns:a16="http://schemas.microsoft.com/office/drawing/2014/main" id="{796BB02B-D34D-DD01-922C-3364B47ECF43}"/>
              </a:ext>
            </a:extLst>
          </p:cNvPr>
          <p:cNvSpPr>
            <a:spLocks noGrp="1"/>
          </p:cNvSpPr>
          <p:nvPr>
            <p:ph type="sldNum" sz="quarter" idx="5"/>
          </p:nvPr>
        </p:nvSpPr>
        <p:spPr/>
        <p:txBody>
          <a:bodyPr/>
          <a:lstStyle/>
          <a:p>
            <a:fld id="{9239DD76-6F3D-1A42-8AFB-7E5F8ED43188}" type="slidenum">
              <a:rPr lang="en-US" smtClean="0"/>
              <a:t>12</a:t>
            </a:fld>
            <a:endParaRPr lang="en-US" dirty="0"/>
          </a:p>
        </p:txBody>
      </p:sp>
    </p:spTree>
    <p:extLst>
      <p:ext uri="{BB962C8B-B14F-4D97-AF65-F5344CB8AC3E}">
        <p14:creationId xmlns:p14="http://schemas.microsoft.com/office/powerpoint/2010/main" val="13610321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How will you order the tasks? Which task should go first? </a:t>
            </a:r>
          </a:p>
          <a:p>
            <a:pPr marL="628650" lvl="1" indent="-171450">
              <a:buFont typeface="Arial" panose="020B0604020202020204" pitchFamily="34" charset="0"/>
              <a:buChar char="•"/>
            </a:pPr>
            <a:r>
              <a:rPr lang="en-US" dirty="0"/>
              <a:t>Indicate that pre-apprentices should “focus on the right things” by ranking the tasks based on the time matrix – recording Urgent/Important tasks first, followed by Urgent/Not Important and Not Urgent/Important, and ending with Not Urgent/Not Important.</a:t>
            </a:r>
          </a:p>
          <a:p>
            <a:pPr marL="171450" indent="-171450">
              <a:buFont typeface="Arial" panose="020B0604020202020204" pitchFamily="34" charset="0"/>
              <a:buChar char="•"/>
            </a:pPr>
            <a:r>
              <a:rPr lang="en-US" dirty="0"/>
              <a:t>How much time will each task take? Did you allocate time for breaks? Transit? Not Urgent/Important tasks, like sleeping and eating? </a:t>
            </a:r>
          </a:p>
          <a:p>
            <a:pPr marL="628650" lvl="1" indent="-171450">
              <a:buFont typeface="Arial" panose="020B0604020202020204" pitchFamily="34" charset="0"/>
              <a:buChar char="•"/>
            </a:pPr>
            <a:r>
              <a:rPr lang="en-US" dirty="0"/>
              <a:t>Remind pre-apprentices that it is common to make the Planning Fallacy and underestimate the time it will take to complete a task; encourage pre-apprentices to add extra minutes to each task and eliminate multitasking. </a:t>
            </a:r>
          </a:p>
          <a:p>
            <a:endParaRPr lang="en-US" dirty="0"/>
          </a:p>
        </p:txBody>
      </p:sp>
      <p:sp>
        <p:nvSpPr>
          <p:cNvPr id="4" name="Slide Number Placeholder 3"/>
          <p:cNvSpPr>
            <a:spLocks noGrp="1"/>
          </p:cNvSpPr>
          <p:nvPr>
            <p:ph type="sldNum" sz="quarter" idx="5"/>
          </p:nvPr>
        </p:nvSpPr>
        <p:spPr/>
        <p:txBody>
          <a:bodyPr/>
          <a:lstStyle/>
          <a:p>
            <a:fld id="{9239DD76-6F3D-1A42-8AFB-7E5F8ED43188}" type="slidenum">
              <a:rPr lang="en-US" smtClean="0"/>
              <a:t>20</a:t>
            </a:fld>
            <a:endParaRPr lang="en-US" dirty="0"/>
          </a:p>
        </p:txBody>
      </p:sp>
    </p:spTree>
    <p:extLst>
      <p:ext uri="{BB962C8B-B14F-4D97-AF65-F5344CB8AC3E}">
        <p14:creationId xmlns:p14="http://schemas.microsoft.com/office/powerpoint/2010/main" val="204247182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6.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Master" Target="../slideMasters/slideMaster1.xml"/><Relationship Id="rId4" Type="http://schemas.openxmlformats.org/officeDocument/2006/relationships/image" Target="../media/image25.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4" Type="http://schemas.openxmlformats.org/officeDocument/2006/relationships/image" Target="../media/image28.pn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6.emf"/><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Master" Target="../slideMasters/slideMaster2.xml"/><Relationship Id="rId4" Type="http://schemas.openxmlformats.org/officeDocument/2006/relationships/image" Target="../media/image25.png"/></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2.xml"/><Relationship Id="rId4" Type="http://schemas.openxmlformats.org/officeDocument/2006/relationships/image" Target="../media/image28.pn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651760" y="2393022"/>
            <a:ext cx="86868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651760" y="4872697"/>
            <a:ext cx="868680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0E7A2266-285D-F2F4-E718-1DEDE65A8123}"/>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4" name="Picture 3">
            <a:extLst>
              <a:ext uri="{FF2B5EF4-FFF2-40B4-BE49-F238E27FC236}">
                <a16:creationId xmlns:a16="http://schemas.microsoft.com/office/drawing/2014/main" id="{80EBC36D-8FD3-7D0F-444A-760D3F93029A}"/>
              </a:ext>
              <a:ext uri="{C183D7F6-B498-43B3-948B-1728B52AA6E4}">
                <adec:decorative xmlns:adec="http://schemas.microsoft.com/office/drawing/2017/decorative" val="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6350"/>
            <a:ext cx="2387600" cy="6845300"/>
          </a:xfrm>
          <a:prstGeom prst="rect">
            <a:avLst/>
          </a:prstGeom>
        </p:spPr>
      </p:pic>
    </p:spTree>
    <p:extLst>
      <p:ext uri="{BB962C8B-B14F-4D97-AF65-F5344CB8AC3E}">
        <p14:creationId xmlns:p14="http://schemas.microsoft.com/office/powerpoint/2010/main" val="28934162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itle Slide10">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userDrawn="1"/>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6424863" y="0"/>
            <a:ext cx="5767137" cy="6675120"/>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6" name="Title 1">
            <a:extLst>
              <a:ext uri="{FF2B5EF4-FFF2-40B4-BE49-F238E27FC236}">
                <a16:creationId xmlns:a16="http://schemas.microsoft.com/office/drawing/2014/main" id="{8E953CC9-1C88-10E3-EFB5-AF7A976B1246}"/>
              </a:ext>
            </a:extLst>
          </p:cNvPr>
          <p:cNvSpPr>
            <a:spLocks noGrp="1"/>
          </p:cNvSpPr>
          <p:nvPr>
            <p:ph type="ctrTitle"/>
          </p:nvPr>
        </p:nvSpPr>
        <p:spPr>
          <a:xfrm>
            <a:off x="457200" y="2393022"/>
            <a:ext cx="5767137"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8" name="Subtitle 2">
            <a:extLst>
              <a:ext uri="{FF2B5EF4-FFF2-40B4-BE49-F238E27FC236}">
                <a16:creationId xmlns:a16="http://schemas.microsoft.com/office/drawing/2014/main" id="{7D9765F0-7D06-AEDF-2760-E13A1C368CA3}"/>
              </a:ext>
            </a:extLst>
          </p:cNvPr>
          <p:cNvSpPr>
            <a:spLocks noGrp="1"/>
          </p:cNvSpPr>
          <p:nvPr>
            <p:ph type="subTitle" idx="1"/>
          </p:nvPr>
        </p:nvSpPr>
        <p:spPr>
          <a:xfrm>
            <a:off x="457200" y="4872697"/>
            <a:ext cx="5767137"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3" name="Picture 2">
            <a:extLst>
              <a:ext uri="{FF2B5EF4-FFF2-40B4-BE49-F238E27FC236}">
                <a16:creationId xmlns:a16="http://schemas.microsoft.com/office/drawing/2014/main" id="{E2B263B7-F86B-CAE5-85BC-0CA0E37755A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7199" y="457200"/>
            <a:ext cx="1371600" cy="1014158"/>
          </a:xfrm>
          <a:prstGeom prst="rect">
            <a:avLst/>
          </a:prstGeom>
        </p:spPr>
      </p:pic>
    </p:spTree>
    <p:extLst>
      <p:ext uri="{BB962C8B-B14F-4D97-AF65-F5344CB8AC3E}">
        <p14:creationId xmlns:p14="http://schemas.microsoft.com/office/powerpoint/2010/main" val="20350085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2pPr marL="685800" indent="-228600">
              <a:buFont typeface="System Font Regular"/>
              <a:buChar char="–"/>
              <a:defRPr/>
            </a:lvl2pPr>
            <a:lvl3pPr marL="1143000" indent="-228600">
              <a:buFont typeface="System Font Regular"/>
              <a:buChar char="▸"/>
              <a:defRPr/>
            </a:lvl3pPr>
            <a:lvl5pPr marL="2057400" indent="-228600">
              <a:buFont typeface="System Font Regular"/>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630771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High Contrast Title and Content">
    <p:bg>
      <p:bgPr>
        <a:solidFill>
          <a:schemeClr val="bg2"/>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1pPr>
              <a:defRPr>
                <a:solidFill>
                  <a:schemeClr val="bg1"/>
                </a:solidFill>
              </a:defRPr>
            </a:lvl1pPr>
            <a:lvl2pPr marL="685800" indent="-228600">
              <a:buFont typeface="System Font Regular"/>
              <a:buChar char="–"/>
              <a:defRPr>
                <a:solidFill>
                  <a:schemeClr val="bg1"/>
                </a:solidFill>
              </a:defRPr>
            </a:lvl2pPr>
            <a:lvl3pPr marL="1143000" indent="-228600">
              <a:buFont typeface="System Font Regular"/>
              <a:buChar char="▸"/>
              <a:defRPr>
                <a:solidFill>
                  <a:schemeClr val="bg1"/>
                </a:solidFill>
              </a:defRPr>
            </a:lvl3pPr>
            <a:lvl4pPr>
              <a:buClrTx/>
              <a:defRPr>
                <a:solidFill>
                  <a:schemeClr val="bg1"/>
                </a:solidFill>
              </a:defRPr>
            </a:lvl4pPr>
            <a:lvl5pPr marL="2057400" indent="-228600">
              <a:buClrTx/>
              <a:buFont typeface="System Font Regular"/>
              <a:buChar cha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lvl1pPr>
              <a:defRPr>
                <a:solidFill>
                  <a:schemeClr val="bg1"/>
                </a:solidFill>
              </a:defRPr>
            </a:lvl1pPr>
          </a:lstStyle>
          <a:p>
            <a:r>
              <a:rPr lang="en-US" dirty="0"/>
              <a:t>Click to edit Master title style</a:t>
            </a:r>
          </a:p>
        </p:txBody>
      </p:sp>
      <p:sp>
        <p:nvSpPr>
          <p:cNvPr id="2" name="Rectangle 1">
            <a:extLst>
              <a:ext uri="{FF2B5EF4-FFF2-40B4-BE49-F238E27FC236}">
                <a16:creationId xmlns:a16="http://schemas.microsoft.com/office/drawing/2014/main" id="{195C1373-60B4-5EE3-9F62-765D290939C3}"/>
              </a:ext>
              <a:ext uri="{C183D7F6-B498-43B3-948B-1728B52AA6E4}">
                <adec:decorative xmlns:adec="http://schemas.microsoft.com/office/drawing/2017/decorative" val="1"/>
              </a:ext>
            </a:extLst>
          </p:cNvPr>
          <p:cNvSpPr/>
          <p:nvPr userDrawn="1"/>
        </p:nvSpPr>
        <p:spPr>
          <a:xfrm>
            <a:off x="0" y="1199408"/>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BD69AC11-9CEE-9920-30B8-3D928ADC4043}"/>
              </a:ext>
            </a:extLst>
          </p:cNvPr>
          <p:cNvSpPr txBox="1"/>
          <p:nvPr userDrawn="1"/>
        </p:nvSpPr>
        <p:spPr>
          <a:xfrm>
            <a:off x="11023261" y="6453215"/>
            <a:ext cx="330539" cy="230832"/>
          </a:xfrm>
          <a:prstGeom prst="rect">
            <a:avLst/>
          </a:prstGeom>
          <a:noFill/>
        </p:spPr>
        <p:txBody>
          <a:bodyPr wrap="none" rtlCol="0">
            <a:spAutoFit/>
          </a:bodyPr>
          <a:lstStyle/>
          <a:p>
            <a:pPr algn="r"/>
            <a:fld id="{7BF6DEC4-2D8B-E94B-9ABA-B6ADBCE229FD}" type="slidenum">
              <a:rPr lang="en-US" sz="900"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8" name="Picture 7" descr="Logo, icon&#10;&#10;Description automatically generated">
            <a:extLst>
              <a:ext uri="{FF2B5EF4-FFF2-40B4-BE49-F238E27FC236}">
                <a16:creationId xmlns:a16="http://schemas.microsoft.com/office/drawing/2014/main" id="{EA1A6667-D0A7-008F-D112-91E63AC4F61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8200" y="6399543"/>
            <a:ext cx="457200" cy="338053"/>
          </a:xfrm>
          <a:prstGeom prst="rect">
            <a:avLst/>
          </a:prstGeom>
        </p:spPr>
      </p:pic>
    </p:spTree>
    <p:extLst>
      <p:ext uri="{BB962C8B-B14F-4D97-AF65-F5344CB8AC3E}">
        <p14:creationId xmlns:p14="http://schemas.microsoft.com/office/powerpoint/2010/main" val="23557621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secHead" preserve="1">
  <p:cSld name="Section Header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b="1">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5" name="Picture 4">
            <a:extLst>
              <a:ext uri="{FF2B5EF4-FFF2-40B4-BE49-F238E27FC236}">
                <a16:creationId xmlns:a16="http://schemas.microsoft.com/office/drawing/2014/main" id="{8DD7D2B4-1027-416A-EBA6-A3352F4AA3D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4" name="Picture 3">
            <a:extLst>
              <a:ext uri="{FF2B5EF4-FFF2-40B4-BE49-F238E27FC236}">
                <a16:creationId xmlns:a16="http://schemas.microsoft.com/office/drawing/2014/main" id="{10A2731D-AEC9-650C-09C5-1B89AB7ED70F}"/>
              </a:ext>
              <a:ext uri="{C183D7F6-B498-43B3-948B-1728B52AA6E4}">
                <adec:decorative xmlns:adec="http://schemas.microsoft.com/office/drawing/2017/decorative" val="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12787080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02">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5" name="Picture 4" descr="Logo, icon&#10;&#10;Description automatically generated">
            <a:extLst>
              <a:ext uri="{FF2B5EF4-FFF2-40B4-BE49-F238E27FC236}">
                <a16:creationId xmlns:a16="http://schemas.microsoft.com/office/drawing/2014/main" id="{001B8539-FB3D-93B9-4902-F0D00F8C3D8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6103"/>
          </a:xfrm>
          <a:prstGeom prst="rect">
            <a:avLst/>
          </a:prstGeom>
        </p:spPr>
      </p:pic>
      <p:pic>
        <p:nvPicPr>
          <p:cNvPr id="4" name="Picture 3">
            <a:extLst>
              <a:ext uri="{FF2B5EF4-FFF2-40B4-BE49-F238E27FC236}">
                <a16:creationId xmlns:a16="http://schemas.microsoft.com/office/drawing/2014/main" id="{40B66F42-842D-8C8E-A2CF-928A37EE19DB}"/>
              </a:ext>
              <a:ext uri="{C183D7F6-B498-43B3-948B-1728B52AA6E4}">
                <adec:decorative xmlns:adec="http://schemas.microsoft.com/office/drawing/2017/decorative" val="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35221961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secHead" preserve="1">
  <p:cSld name="Section Header03">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5" name="Picture 4">
            <a:extLst>
              <a:ext uri="{FF2B5EF4-FFF2-40B4-BE49-F238E27FC236}">
                <a16:creationId xmlns:a16="http://schemas.microsoft.com/office/drawing/2014/main" id="{1654A511-C965-546B-BB69-0530D132B16D}"/>
              </a:ext>
              <a:ext uri="{C183D7F6-B498-43B3-948B-1728B52AA6E4}">
                <adec:decorative xmlns:adec="http://schemas.microsoft.com/office/drawing/2017/decorative" val="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5496129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secHead" preserve="1">
  <p:cSld name="Section Header04">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5" name="Picture 4">
            <a:extLst>
              <a:ext uri="{FF2B5EF4-FFF2-40B4-BE49-F238E27FC236}">
                <a16:creationId xmlns:a16="http://schemas.microsoft.com/office/drawing/2014/main" id="{FEFF1230-07AE-5822-B08C-9D6BCAF8F018}"/>
              </a:ext>
              <a:ext uri="{C183D7F6-B498-43B3-948B-1728B52AA6E4}">
                <adec:decorative xmlns:adec="http://schemas.microsoft.com/office/drawing/2017/decorative" val="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8830609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secHead" preserve="1">
  <p:cSld name="Section Header05">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10" name="Picture 9">
            <a:extLst>
              <a:ext uri="{FF2B5EF4-FFF2-40B4-BE49-F238E27FC236}">
                <a16:creationId xmlns:a16="http://schemas.microsoft.com/office/drawing/2014/main" id="{1CC888EC-5CC3-DC8C-E66A-D6EC372056F7}"/>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4" name="Picture 3">
            <a:extLst>
              <a:ext uri="{FF2B5EF4-FFF2-40B4-BE49-F238E27FC236}">
                <a16:creationId xmlns:a16="http://schemas.microsoft.com/office/drawing/2014/main" id="{4D7F10B1-DC48-CC0A-C2DC-3FF78AAE4312}"/>
              </a:ext>
              <a:ext uri="{C183D7F6-B498-43B3-948B-1728B52AA6E4}">
                <adec:decorative xmlns:adec="http://schemas.microsoft.com/office/drawing/2017/decorative" val="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943382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secHead" preserve="1">
  <p:cSld name="Section Header06">
    <p:bg>
      <p:bgPr>
        <a:solidFill>
          <a:schemeClr val="accent4"/>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5" name="Picture 4">
            <a:extLst>
              <a:ext uri="{FF2B5EF4-FFF2-40B4-BE49-F238E27FC236}">
                <a16:creationId xmlns:a16="http://schemas.microsoft.com/office/drawing/2014/main" id="{7100F0CF-5DC5-F7F0-495B-1109E5E21B68}"/>
              </a:ext>
              <a:ext uri="{C183D7F6-B498-43B3-948B-1728B52AA6E4}">
                <adec:decorative xmlns:adec="http://schemas.microsoft.com/office/drawing/2017/decorative" val="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320043166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secHead" preserve="1">
  <p:cSld name="Section Header07">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9462C120-0683-12C1-AA96-D43AAA31519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5" name="Picture 4">
            <a:extLst>
              <a:ext uri="{FF2B5EF4-FFF2-40B4-BE49-F238E27FC236}">
                <a16:creationId xmlns:a16="http://schemas.microsoft.com/office/drawing/2014/main" id="{0C1F8420-79CF-A6A0-614A-F0035318E10B}"/>
              </a:ext>
              <a:ext uri="{C183D7F6-B498-43B3-948B-1728B52AA6E4}">
                <adec:decorative xmlns:adec="http://schemas.microsoft.com/office/drawing/2017/decorative" val="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4314871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1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651760" y="2393022"/>
            <a:ext cx="8686800" cy="2387600"/>
          </a:xfrm>
        </p:spPr>
        <p:txBody>
          <a:bodyPr anchor="b">
            <a:normAutofit/>
          </a:bodyPr>
          <a:lstStyle>
            <a:lvl1pPr algn="l">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651760" y="4872697"/>
            <a:ext cx="8686800" cy="1655762"/>
          </a:xfrm>
        </p:spPr>
        <p:txBody>
          <a:bodyPr/>
          <a:lstStyle>
            <a:lvl1pPr marL="0" indent="0" algn="l">
              <a:buNone/>
              <a:defRPr sz="24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7" name="Picture 6" descr="Logo, icon&#10;&#10;Description automatically generated">
            <a:extLst>
              <a:ext uri="{FF2B5EF4-FFF2-40B4-BE49-F238E27FC236}">
                <a16:creationId xmlns:a16="http://schemas.microsoft.com/office/drawing/2014/main" id="{05FE40C8-D0B0-1C14-2607-BC75D1B3E67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3"/>
          </a:xfrm>
          <a:prstGeom prst="rect">
            <a:avLst/>
          </a:prstGeom>
        </p:spPr>
      </p:pic>
      <p:pic>
        <p:nvPicPr>
          <p:cNvPr id="4" name="Picture 3">
            <a:extLst>
              <a:ext uri="{FF2B5EF4-FFF2-40B4-BE49-F238E27FC236}">
                <a16:creationId xmlns:a16="http://schemas.microsoft.com/office/drawing/2014/main" id="{A7FAEB07-27DD-B3B5-F66E-1518A74C93A8}"/>
              </a:ext>
              <a:ext uri="{C183D7F6-B498-43B3-948B-1728B52AA6E4}">
                <adec:decorative xmlns:adec="http://schemas.microsoft.com/office/drawing/2017/decorative" val="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6350"/>
            <a:ext cx="2387600" cy="6845300"/>
          </a:xfrm>
          <a:prstGeom prst="rect">
            <a:avLst/>
          </a:prstGeom>
        </p:spPr>
      </p:pic>
    </p:spTree>
    <p:extLst>
      <p:ext uri="{BB962C8B-B14F-4D97-AF65-F5344CB8AC3E}">
        <p14:creationId xmlns:p14="http://schemas.microsoft.com/office/powerpoint/2010/main" val="118518431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secHead" preserve="1">
  <p:cSld name="Section Header08">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B6E43DA-808B-A525-9707-F3AA55DDC237}"/>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6" name="Picture 5">
            <a:extLst>
              <a:ext uri="{FF2B5EF4-FFF2-40B4-BE49-F238E27FC236}">
                <a16:creationId xmlns:a16="http://schemas.microsoft.com/office/drawing/2014/main" id="{29660C07-A17A-2F01-E1C8-8D55CBD9FEC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5" name="Picture 4">
            <a:extLst>
              <a:ext uri="{FF2B5EF4-FFF2-40B4-BE49-F238E27FC236}">
                <a16:creationId xmlns:a16="http://schemas.microsoft.com/office/drawing/2014/main" id="{D23A93C2-3AD6-E3AF-C821-A47333572349}"/>
              </a:ext>
              <a:ext uri="{C183D7F6-B498-43B3-948B-1728B52AA6E4}">
                <adec:decorative xmlns:adec="http://schemas.microsoft.com/office/drawing/2017/decorative" val="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 y="5589322"/>
            <a:ext cx="12192003" cy="1268678"/>
          </a:xfrm>
          <a:prstGeom prst="rect">
            <a:avLst/>
          </a:prstGeom>
        </p:spPr>
      </p:pic>
    </p:spTree>
    <p:extLst>
      <p:ext uri="{BB962C8B-B14F-4D97-AF65-F5344CB8AC3E}">
        <p14:creationId xmlns:p14="http://schemas.microsoft.com/office/powerpoint/2010/main" val="127153436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Section Header09">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5C4D808-5630-C16C-B881-01EA7B65864C}"/>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EE3B7E39-79D0-1AA6-FD38-70339DB2EEAD}"/>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9B12FA1E-1B95-916C-DC39-0788447C963B}"/>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3" name="Picture 2">
            <a:extLst>
              <a:ext uri="{FF2B5EF4-FFF2-40B4-BE49-F238E27FC236}">
                <a16:creationId xmlns:a16="http://schemas.microsoft.com/office/drawing/2014/main" id="{45F613D6-4271-6C6F-FECB-6C08DBD9237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2" name="Picture 1">
            <a:extLst>
              <a:ext uri="{FF2B5EF4-FFF2-40B4-BE49-F238E27FC236}">
                <a16:creationId xmlns:a16="http://schemas.microsoft.com/office/drawing/2014/main" id="{CE025995-E0ED-9520-6968-B5165F276852}"/>
              </a:ext>
              <a:ext uri="{C183D7F6-B498-43B3-948B-1728B52AA6E4}">
                <adec:decorative xmlns:adec="http://schemas.microsoft.com/office/drawing/2017/decorative" val="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 y="5589322"/>
            <a:ext cx="12192003" cy="1268678"/>
          </a:xfrm>
          <a:prstGeom prst="rect">
            <a:avLst/>
          </a:prstGeom>
        </p:spPr>
      </p:pic>
    </p:spTree>
    <p:extLst>
      <p:ext uri="{BB962C8B-B14F-4D97-AF65-F5344CB8AC3E}">
        <p14:creationId xmlns:p14="http://schemas.microsoft.com/office/powerpoint/2010/main" val="191543384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Section Header10">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1913636-C971-588D-3E7C-4A10CCD5C0D4}"/>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70F5C93C-8726-D170-60B5-EB3AC5A3ACF8}"/>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FDA8137A-7632-EE67-2622-8B00F5A8D8E3}"/>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2B74FDC7-5B34-FCA8-D32E-072A022A02AA}"/>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47829B07-9AB5-A587-E2AF-C24FF7032559}"/>
              </a:ext>
              <a:ext uri="{C183D7F6-B498-43B3-948B-1728B52AA6E4}">
                <adec:decorative xmlns:adec="http://schemas.microsoft.com/office/drawing/2017/decorative" val="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5589322"/>
            <a:ext cx="12192000" cy="1268678"/>
          </a:xfrm>
          <a:prstGeom prst="rect">
            <a:avLst/>
          </a:prstGeom>
        </p:spPr>
      </p:pic>
    </p:spTree>
    <p:extLst>
      <p:ext uri="{BB962C8B-B14F-4D97-AF65-F5344CB8AC3E}">
        <p14:creationId xmlns:p14="http://schemas.microsoft.com/office/powerpoint/2010/main" val="120700557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Section Header11">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E8E729-94CD-039A-139E-2ED8CE1E5D1C}"/>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9B5B4FC9-DAC3-234E-FB61-883705F40AAD}"/>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D0D33CB9-37D6-1A68-7978-1368293BB448}"/>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51C3F2EA-E8EB-41E6-BE01-C97F1A423F8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662DCB2D-9431-8242-1DC5-690F8F1C2F37}"/>
              </a:ext>
              <a:ext uri="{C183D7F6-B498-43B3-948B-1728B52AA6E4}">
                <adec:decorative xmlns:adec="http://schemas.microsoft.com/office/drawing/2017/decorative" val="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5589322"/>
            <a:ext cx="12192000" cy="1268678"/>
          </a:xfrm>
          <a:prstGeom prst="rect">
            <a:avLst/>
          </a:prstGeom>
        </p:spPr>
      </p:pic>
    </p:spTree>
    <p:extLst>
      <p:ext uri="{BB962C8B-B14F-4D97-AF65-F5344CB8AC3E}">
        <p14:creationId xmlns:p14="http://schemas.microsoft.com/office/powerpoint/2010/main" val="91835978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Section Header12">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D780ADE-B8D0-7F3F-3794-4CE0482568DC}"/>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FD95E97B-20AE-B4B7-2D5E-0803B1FD1057}"/>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CF636E5B-2926-8979-3166-AC8A82F7BD20}"/>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C536CD1C-1ED7-2002-3785-A47F9CB0458B}"/>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2540DE0E-69CD-3200-82D6-AF7857951CBF}"/>
              </a:ext>
              <a:ext uri="{C183D7F6-B498-43B3-948B-1728B52AA6E4}">
                <adec:decorative xmlns:adec="http://schemas.microsoft.com/office/drawing/2017/decorative" val="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 y="5589322"/>
            <a:ext cx="12192003" cy="1268678"/>
          </a:xfrm>
          <a:prstGeom prst="rect">
            <a:avLst/>
          </a:prstGeom>
        </p:spPr>
      </p:pic>
    </p:spTree>
    <p:extLst>
      <p:ext uri="{BB962C8B-B14F-4D97-AF65-F5344CB8AC3E}">
        <p14:creationId xmlns:p14="http://schemas.microsoft.com/office/powerpoint/2010/main" val="95369829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Section Header13">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7286FF8-B0CD-25CE-5893-901C183BB16B}"/>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3EFA3CC1-72A5-43D5-A577-77FC7FECAD80}"/>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838F42CD-AD03-43A8-A27C-257F8530235E}"/>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D9ACD266-1CE1-DE83-07EC-41F4BDCBC5E6}"/>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408099DE-D713-B580-F5B7-C76C449108BC}"/>
              </a:ext>
              <a:ext uri="{C183D7F6-B498-43B3-948B-1728B52AA6E4}">
                <adec:decorative xmlns:adec="http://schemas.microsoft.com/office/drawing/2017/decorative" val="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5589322"/>
            <a:ext cx="12192000" cy="1268678"/>
          </a:xfrm>
          <a:prstGeom prst="rect">
            <a:avLst/>
          </a:prstGeom>
        </p:spPr>
      </p:pic>
    </p:spTree>
    <p:extLst>
      <p:ext uri="{BB962C8B-B14F-4D97-AF65-F5344CB8AC3E}">
        <p14:creationId xmlns:p14="http://schemas.microsoft.com/office/powerpoint/2010/main" val="13833558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Section Header14">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BC5EBC5-1CE3-16BC-DB77-A9DBF192FF47}"/>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F02F0685-FCB1-FE66-AE0A-53B8D098BDE9}"/>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A32C7582-F0E3-11AB-C305-3F13FC22EF85}"/>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9EF5F6D0-9288-451F-0283-CF635622011F}"/>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F54AF2C7-D2DF-D72E-B693-D4C6AE8819AF}"/>
              </a:ext>
              <a:ext uri="{C183D7F6-B498-43B3-948B-1728B52AA6E4}">
                <adec:decorative xmlns:adec="http://schemas.microsoft.com/office/drawing/2017/decorative" val="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5589322"/>
            <a:ext cx="12192000" cy="1268678"/>
          </a:xfrm>
          <a:prstGeom prst="rect">
            <a:avLst/>
          </a:prstGeom>
        </p:spPr>
      </p:pic>
    </p:spTree>
    <p:extLst>
      <p:ext uri="{BB962C8B-B14F-4D97-AF65-F5344CB8AC3E}">
        <p14:creationId xmlns:p14="http://schemas.microsoft.com/office/powerpoint/2010/main" val="138104376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172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69445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Contras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80467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9044848" y="1737360"/>
            <a:ext cx="2557872" cy="4389120"/>
          </a:xfrm>
          <a:solidFill>
            <a:schemeClr val="bg2"/>
          </a:solidFill>
        </p:spPr>
        <p:txBody>
          <a:bodyPr lIns="182880" tIns="182880" rIns="182880" bIns="182880" anchor="t">
            <a:noAutofit/>
          </a:bodyPr>
          <a:lstStyle>
            <a:lvl1pPr marL="0" indent="0">
              <a:buNone/>
              <a:defRPr sz="1800" b="1">
                <a:solidFill>
                  <a:schemeClr val="bg1"/>
                </a:solidFill>
              </a:defRPr>
            </a:lvl1pPr>
            <a:lvl2pPr marL="228600" indent="-228600">
              <a:buFont typeface="Arial" panose="020B0604020202020204" pitchFamily="34" charset="0"/>
              <a:buChar char="•"/>
              <a:tabLst/>
              <a:defRPr sz="1600" b="0">
                <a:solidFill>
                  <a:schemeClr val="bg1"/>
                </a:solidFill>
              </a:defRPr>
            </a:lvl2pPr>
            <a:lvl3pPr marL="914400" indent="0">
              <a:buNone/>
              <a:defRPr sz="1800" b="0">
                <a:solidFill>
                  <a:schemeClr val="bg1"/>
                </a:solidFill>
              </a:defRPr>
            </a:lvl3pPr>
            <a:lvl4pPr marL="1371600" indent="0">
              <a:buNone/>
              <a:defRPr sz="1800" b="0">
                <a:solidFill>
                  <a:schemeClr val="bg1"/>
                </a:solidFill>
              </a:defRPr>
            </a:lvl4pPr>
            <a:lvl5pPr marL="1828800" indent="0">
              <a:buNone/>
              <a:defRPr sz="1800" b="0">
                <a:solidFill>
                  <a:schemeClr val="bg1"/>
                </a:solidFill>
              </a:defRPr>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68570506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Content Photo">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6464410" y="1737361"/>
            <a:ext cx="5181600" cy="4389119"/>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182293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Title Slide0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3E0A75A-0C6C-A55A-8CCC-D41AC6613ED8}"/>
              </a:ext>
              <a:ext uri="{C183D7F6-B498-43B3-948B-1728B52AA6E4}">
                <adec:decorative xmlns:adec="http://schemas.microsoft.com/office/drawing/2017/decorative" val="1"/>
              </a:ext>
            </a:extLst>
          </p:cNvPr>
          <p:cNvSpPr/>
          <p:nvPr userDrawn="1"/>
        </p:nvSpPr>
        <p:spPr>
          <a:xfrm>
            <a:off x="0" y="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524000" y="2393022"/>
            <a:ext cx="981456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524000" y="4872697"/>
            <a:ext cx="981456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7" name="Picture 6">
            <a:extLst>
              <a:ext uri="{FF2B5EF4-FFF2-40B4-BE49-F238E27FC236}">
                <a16:creationId xmlns:a16="http://schemas.microsoft.com/office/drawing/2014/main" id="{CEB6A70C-86A1-8466-17E9-21552663AC6B}"/>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6" name="Picture 5">
            <a:extLst>
              <a:ext uri="{FF2B5EF4-FFF2-40B4-BE49-F238E27FC236}">
                <a16:creationId xmlns:a16="http://schemas.microsoft.com/office/drawing/2014/main" id="{36CD43D8-669A-BC3E-51C1-A7A3AE7A8311}"/>
              </a:ext>
              <a:ext uri="{C183D7F6-B498-43B3-948B-1728B52AA6E4}">
                <adec:decorative xmlns:adec="http://schemas.microsoft.com/office/drawing/2017/decorative" val="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0"/>
            <a:ext cx="1016000" cy="6845300"/>
          </a:xfrm>
          <a:prstGeom prst="rect">
            <a:avLst/>
          </a:prstGeom>
        </p:spPr>
      </p:pic>
    </p:spTree>
    <p:extLst>
      <p:ext uri="{BB962C8B-B14F-4D97-AF65-F5344CB8AC3E}">
        <p14:creationId xmlns:p14="http://schemas.microsoft.com/office/powerpoint/2010/main" val="23798655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ntent Photo Lar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6337190" y="0"/>
            <a:ext cx="5854810" cy="6857999"/>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838200" y="263895"/>
            <a:ext cx="5303520" cy="83428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3035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5531702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ontent Photo Rounded">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62F2BBC-4F4F-DB25-AA3C-EEA9CF03A074}"/>
              </a:ext>
            </a:extLst>
          </p:cNvPr>
          <p:cNvSpPr>
            <a:spLocks noGrp="1"/>
          </p:cNvSpPr>
          <p:nvPr>
            <p:ph type="pic" sz="quarter" idx="10"/>
          </p:nvPr>
        </p:nvSpPr>
        <p:spPr>
          <a:xfrm>
            <a:off x="6337190" y="0"/>
            <a:ext cx="5854810" cy="6857999"/>
          </a:xfrm>
          <a:custGeom>
            <a:avLst/>
            <a:gdLst>
              <a:gd name="connsiteX0" fmla="*/ 919761 w 5854810"/>
              <a:gd name="connsiteY0" fmla="*/ 0 h 6857999"/>
              <a:gd name="connsiteX1" fmla="*/ 5854810 w 5854810"/>
              <a:gd name="connsiteY1" fmla="*/ 0 h 6857999"/>
              <a:gd name="connsiteX2" fmla="*/ 5854810 w 5854810"/>
              <a:gd name="connsiteY2" fmla="*/ 6857999 h 6857999"/>
              <a:gd name="connsiteX3" fmla="*/ 919762 w 5854810"/>
              <a:gd name="connsiteY3" fmla="*/ 6857999 h 6857999"/>
              <a:gd name="connsiteX4" fmla="*/ 827724 w 5854810"/>
              <a:gd name="connsiteY4" fmla="*/ 6697929 h 6857999"/>
              <a:gd name="connsiteX5" fmla="*/ 0 w 5854810"/>
              <a:gd name="connsiteY5" fmla="*/ 3428999 h 6857999"/>
              <a:gd name="connsiteX6" fmla="*/ 827724 w 5854810"/>
              <a:gd name="connsiteY6" fmla="*/ 16006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4810" h="6857999">
                <a:moveTo>
                  <a:pt x="919761" y="0"/>
                </a:moveTo>
                <a:lnTo>
                  <a:pt x="5854810" y="0"/>
                </a:lnTo>
                <a:lnTo>
                  <a:pt x="5854810" y="6857999"/>
                </a:lnTo>
                <a:lnTo>
                  <a:pt x="919762" y="6857999"/>
                </a:lnTo>
                <a:lnTo>
                  <a:pt x="827724" y="6697929"/>
                </a:lnTo>
                <a:cubicBezTo>
                  <a:pt x="299847" y="5726197"/>
                  <a:pt x="0" y="4612615"/>
                  <a:pt x="0" y="3428999"/>
                </a:cubicBezTo>
                <a:cubicBezTo>
                  <a:pt x="0" y="2245384"/>
                  <a:pt x="299847" y="1131802"/>
                  <a:pt x="827724" y="160069"/>
                </a:cubicBezTo>
                <a:close/>
              </a:path>
            </a:pathLst>
          </a:custGeom>
          <a:solidFill>
            <a:schemeClr val="bg1">
              <a:lumMod val="95000"/>
            </a:schemeClr>
          </a:solidFill>
        </p:spPr>
        <p:txBody>
          <a:bodyPr wrap="square">
            <a:no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838200" y="263895"/>
            <a:ext cx="5303520" cy="83428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3035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5784905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0771DCF-1C97-4879-F38B-83F9F3A61ABC}"/>
              </a:ext>
              <a:ext uri="{C183D7F6-B498-43B3-948B-1728B52AA6E4}">
                <adec:decorative xmlns:adec="http://schemas.microsoft.com/office/drawing/2017/decorative" val="1"/>
              </a:ext>
            </a:extLst>
          </p:cNvPr>
          <p:cNvSpPr/>
          <p:nvPr userDrawn="1"/>
        </p:nvSpPr>
        <p:spPr>
          <a:xfrm>
            <a:off x="6096000" y="0"/>
            <a:ext cx="6096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309360" y="1737360"/>
            <a:ext cx="5181600" cy="4389120"/>
          </a:xfrm>
        </p:spPr>
        <p:txBody>
          <a:bodyPr>
            <a:normAutofit/>
          </a:bodyPr>
          <a:lstStyle>
            <a:lvl1pPr>
              <a:defRPr sz="2000">
                <a:solidFill>
                  <a:schemeClr val="bg1"/>
                </a:solidFill>
              </a:defRPr>
            </a:lvl1pPr>
            <a:lvl2pPr>
              <a:defRPr sz="1800">
                <a:solidFill>
                  <a:schemeClr val="bg1"/>
                </a:solidFill>
              </a:defRPr>
            </a:lvl2pPr>
            <a:lvl3pPr>
              <a:defRPr sz="16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Rectangle 5">
            <a:extLst>
              <a:ext uri="{FF2B5EF4-FFF2-40B4-BE49-F238E27FC236}">
                <a16:creationId xmlns:a16="http://schemas.microsoft.com/office/drawing/2014/main" id="{F1D5713C-8A7B-03A2-E75A-6760F2EBB1B8}"/>
              </a:ext>
            </a:extLst>
          </p:cNvPr>
          <p:cNvSpPr/>
          <p:nvPr userDrawn="1"/>
        </p:nvSpPr>
        <p:spPr>
          <a:xfrm>
            <a:off x="0" y="1199408"/>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532B3636-5753-0CC3-5C54-0C36BB462A8B}"/>
              </a:ext>
            </a:extLst>
          </p:cNvPr>
          <p:cNvSpPr txBox="1"/>
          <p:nvPr userDrawn="1"/>
        </p:nvSpPr>
        <p:spPr>
          <a:xfrm>
            <a:off x="11023261" y="6537698"/>
            <a:ext cx="330539" cy="230832"/>
          </a:xfrm>
          <a:prstGeom prst="rect">
            <a:avLst/>
          </a:prstGeom>
          <a:noFill/>
        </p:spPr>
        <p:txBody>
          <a:bodyPr wrap="none" rtlCol="0">
            <a:spAutoFit/>
          </a:bodyPr>
          <a:lstStyle/>
          <a:p>
            <a:pPr algn="r"/>
            <a:fld id="{7BF6DEC4-2D8B-E94B-9ABA-B6ADBCE229FD}" type="slidenum">
              <a:rPr lang="en-US" sz="900"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135632697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33BB35E-4AE7-421D-5E83-AC48FF1FCB62}"/>
              </a:ext>
            </a:extLst>
          </p:cNvPr>
          <p:cNvSpPr>
            <a:spLocks noGrp="1"/>
          </p:cNvSpPr>
          <p:nvPr>
            <p:ph type="body" idx="1"/>
          </p:nvPr>
        </p:nvSpPr>
        <p:spPr>
          <a:xfrm>
            <a:off x="839788" y="1554480"/>
            <a:ext cx="5157787" cy="713232"/>
          </a:xfrm>
          <a:noFill/>
        </p:spPr>
        <p:txBody>
          <a:bodyPr anchor="ctr"/>
          <a:lstStyle>
            <a:lvl1pPr marL="0" indent="0">
              <a:buNone/>
              <a:defRPr sz="2400" b="1">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2282D5C-B16A-6E41-69E7-2F7F310D6885}"/>
              </a:ext>
            </a:extLst>
          </p:cNvPr>
          <p:cNvSpPr>
            <a:spLocks noGrp="1"/>
          </p:cNvSpPr>
          <p:nvPr>
            <p:ph sz="half" idx="2"/>
          </p:nvPr>
        </p:nvSpPr>
        <p:spPr>
          <a:xfrm>
            <a:off x="839788" y="2377440"/>
            <a:ext cx="5157787" cy="411480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3FFF26AD-D82A-3816-4E02-8BC69003165C}"/>
              </a:ext>
            </a:extLst>
          </p:cNvPr>
          <p:cNvSpPr>
            <a:spLocks noGrp="1"/>
          </p:cNvSpPr>
          <p:nvPr>
            <p:ph type="body" sz="quarter" idx="3"/>
          </p:nvPr>
        </p:nvSpPr>
        <p:spPr>
          <a:xfrm>
            <a:off x="6172200" y="1554480"/>
            <a:ext cx="5183188" cy="713232"/>
          </a:xfrm>
          <a:noFill/>
        </p:spPr>
        <p:txBody>
          <a:bodyPr anchor="ctr"/>
          <a:lstStyle>
            <a:lvl1pPr marL="0" indent="0">
              <a:buNone/>
              <a:defRPr sz="2400" b="1">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A6F85C9-D36E-F2D2-FDC1-53452716B649}"/>
              </a:ext>
            </a:extLst>
          </p:cNvPr>
          <p:cNvSpPr>
            <a:spLocks noGrp="1"/>
          </p:cNvSpPr>
          <p:nvPr>
            <p:ph sz="quarter" idx="4"/>
          </p:nvPr>
        </p:nvSpPr>
        <p:spPr>
          <a:xfrm>
            <a:off x="6172200" y="2377440"/>
            <a:ext cx="5183188" cy="411480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9">
            <a:extLst>
              <a:ext uri="{FF2B5EF4-FFF2-40B4-BE49-F238E27FC236}">
                <a16:creationId xmlns:a16="http://schemas.microsoft.com/office/drawing/2014/main" id="{BCA41232-EEF0-0177-7D0A-F31462F3BDFB}"/>
              </a:ext>
            </a:extLst>
          </p:cNvPr>
          <p:cNvSpPr>
            <a:spLocks noGrp="1"/>
          </p:cNvSpPr>
          <p:nvPr>
            <p:ph type="title"/>
          </p:nvPr>
        </p:nvSpPr>
        <p:spPr/>
        <p:txBody>
          <a:bodyPr/>
          <a:lstStyle/>
          <a:p>
            <a:r>
              <a:rPr lang="en-US"/>
              <a:t>Click to edit Master title style</a:t>
            </a:r>
          </a:p>
        </p:txBody>
      </p:sp>
      <p:cxnSp>
        <p:nvCxnSpPr>
          <p:cNvPr id="2" name="Straight Connector 1">
            <a:extLst>
              <a:ext uri="{FF2B5EF4-FFF2-40B4-BE49-F238E27FC236}">
                <a16:creationId xmlns:a16="http://schemas.microsoft.com/office/drawing/2014/main" id="{BA68C4B5-4C19-C1C2-A961-59875189300E}"/>
              </a:ext>
              <a:ext uri="{C183D7F6-B498-43B3-948B-1728B52AA6E4}">
                <adec:decorative xmlns:adec="http://schemas.microsoft.com/office/drawing/2017/decorative" val="1"/>
              </a:ext>
            </a:extLst>
          </p:cNvPr>
          <p:cNvCxnSpPr/>
          <p:nvPr userDrawn="1"/>
        </p:nvCxnSpPr>
        <p:spPr>
          <a:xfrm>
            <a:off x="838200" y="2289976"/>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475C8A19-F383-7FAA-0F3A-AFC92046E774}"/>
              </a:ext>
              <a:ext uri="{C183D7F6-B498-43B3-948B-1728B52AA6E4}">
                <adec:decorative xmlns:adec="http://schemas.microsoft.com/office/drawing/2017/decorative" val="1"/>
              </a:ext>
            </a:extLst>
          </p:cNvPr>
          <p:cNvCxnSpPr/>
          <p:nvPr userDrawn="1"/>
        </p:nvCxnSpPr>
        <p:spPr>
          <a:xfrm>
            <a:off x="838200" y="2286000"/>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D9602B8A-AEF9-E95F-7A2E-8478D747DBCB}"/>
              </a:ext>
              <a:ext uri="{C183D7F6-B498-43B3-948B-1728B52AA6E4}">
                <adec:decorative xmlns:adec="http://schemas.microsoft.com/office/drawing/2017/decorative" val="1"/>
              </a:ext>
            </a:extLst>
          </p:cNvPr>
          <p:cNvCxnSpPr/>
          <p:nvPr userDrawn="1"/>
        </p:nvCxnSpPr>
        <p:spPr>
          <a:xfrm>
            <a:off x="6172200" y="2286000"/>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1876544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4521529"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3">
            <a:extLst>
              <a:ext uri="{FF2B5EF4-FFF2-40B4-BE49-F238E27FC236}">
                <a16:creationId xmlns:a16="http://schemas.microsoft.com/office/drawing/2014/main" id="{08D605F8-6B7E-387D-3810-D29E5945AEF8}"/>
              </a:ext>
            </a:extLst>
          </p:cNvPr>
          <p:cNvSpPr>
            <a:spLocks noGrp="1"/>
          </p:cNvSpPr>
          <p:nvPr>
            <p:ph sz="half" idx="10"/>
          </p:nvPr>
        </p:nvSpPr>
        <p:spPr>
          <a:xfrm>
            <a:off x="8204858"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0791698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E70E72-9C96-E6B0-856A-DF4F45E2135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0748139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4506437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Quote">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F678D837-C30B-A09B-8F9C-032FFEB96545}"/>
              </a:ext>
            </a:extLst>
          </p:cNvPr>
          <p:cNvSpPr>
            <a:spLocks noGrp="1"/>
          </p:cNvSpPr>
          <p:nvPr>
            <p:ph type="body" sz="quarter" idx="10"/>
          </p:nvPr>
        </p:nvSpPr>
        <p:spPr>
          <a:xfrm>
            <a:off x="2510631" y="2035173"/>
            <a:ext cx="7170738" cy="2787650"/>
          </a:xfrm>
          <a:solidFill>
            <a:schemeClr val="bg1">
              <a:lumMod val="95000"/>
            </a:schemeClr>
          </a:solidFill>
        </p:spPr>
        <p:txBody>
          <a:bodyPr anchor="ctr">
            <a:normAutofit/>
          </a:bodyPr>
          <a:lstStyle>
            <a:lvl1pPr marL="0" indent="0">
              <a:buNone/>
              <a:defRPr sz="4000"/>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6350"/>
            <a:ext cx="1016000" cy="6845300"/>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348505481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Divider - LR Boundless Blu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6350"/>
            <a:ext cx="1016000" cy="6845300"/>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752600" y="160020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752600" y="370332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44089863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Divider - LR Skylight Blue">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752600" y="160020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752600" y="370332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2" name="Picture 1">
            <a:extLst>
              <a:ext uri="{FF2B5EF4-FFF2-40B4-BE49-F238E27FC236}">
                <a16:creationId xmlns:a16="http://schemas.microsoft.com/office/drawing/2014/main" id="{C1FFBCFF-5872-0915-1A2A-6350C0673CFD}"/>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6350"/>
            <a:ext cx="1016000" cy="6845300"/>
          </a:xfrm>
          <a:prstGeom prst="rect">
            <a:avLst/>
          </a:prstGeom>
        </p:spPr>
      </p:pic>
      <p:pic>
        <p:nvPicPr>
          <p:cNvPr id="3" name="Picture 2">
            <a:extLst>
              <a:ext uri="{FF2B5EF4-FFF2-40B4-BE49-F238E27FC236}">
                <a16:creationId xmlns:a16="http://schemas.microsoft.com/office/drawing/2014/main" id="{6F2A642B-8B9C-BCA1-4BE8-D7D0B4661D2D}"/>
              </a:ext>
              <a:ext uri="{C183D7F6-B498-43B3-948B-1728B52AA6E4}">
                <adec:decorative xmlns:adec="http://schemas.microsoft.com/office/drawing/2017/decorative" val="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31910313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itle" preserve="1">
  <p:cSld name="Title Slide04">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696A4F2-06E1-BB0E-A614-8092693C85C8}"/>
              </a:ext>
              <a:ext uri="{C183D7F6-B498-43B3-948B-1728B52AA6E4}">
                <adec:decorative xmlns:adec="http://schemas.microsoft.com/office/drawing/2017/decorative" val="1"/>
              </a:ext>
            </a:extLst>
          </p:cNvPr>
          <p:cNvSpPr/>
          <p:nvPr userDrawn="1"/>
        </p:nvSpPr>
        <p:spPr>
          <a:xfrm>
            <a:off x="0" y="0"/>
            <a:ext cx="12192000" cy="18288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524000" y="2393022"/>
            <a:ext cx="981456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524000" y="4872697"/>
            <a:ext cx="981456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4" name="Picture 3">
            <a:extLst>
              <a:ext uri="{FF2B5EF4-FFF2-40B4-BE49-F238E27FC236}">
                <a16:creationId xmlns:a16="http://schemas.microsoft.com/office/drawing/2014/main" id="{D4796322-8C59-10E5-F130-B7FEAF4770DE}"/>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6" name="Picture 5">
            <a:extLst>
              <a:ext uri="{FF2B5EF4-FFF2-40B4-BE49-F238E27FC236}">
                <a16:creationId xmlns:a16="http://schemas.microsoft.com/office/drawing/2014/main" id="{743A4BE0-158C-5C64-2297-CA95D03BE714}"/>
              </a:ext>
              <a:ext uri="{C183D7F6-B498-43B3-948B-1728B52AA6E4}">
                <adec:decorative xmlns:adec="http://schemas.microsoft.com/office/drawing/2017/decorative" val="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0"/>
            <a:ext cx="1016000" cy="6845300"/>
          </a:xfrm>
          <a:prstGeom prst="rect">
            <a:avLst/>
          </a:prstGeom>
        </p:spPr>
      </p:pic>
    </p:spTree>
    <p:extLst>
      <p:ext uri="{BB962C8B-B14F-4D97-AF65-F5344CB8AC3E}">
        <p14:creationId xmlns:p14="http://schemas.microsoft.com/office/powerpoint/2010/main" val="399595697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itle" preserve="1">
  <p:cSld name="2_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752600" y="256032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752600" y="466344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6" name="Picture 5" descr="Logo, company name&#10;&#10;Description automatically generated">
            <a:extLst>
              <a:ext uri="{FF2B5EF4-FFF2-40B4-BE49-F238E27FC236}">
                <a16:creationId xmlns:a16="http://schemas.microsoft.com/office/drawing/2014/main" id="{388CE8BC-0717-CEC2-EB61-796C9953773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81599" y="640080"/>
            <a:ext cx="1828800" cy="1352208"/>
          </a:xfrm>
          <a:prstGeom prst="rect">
            <a:avLst/>
          </a:prstGeom>
        </p:spPr>
      </p:pic>
      <p:pic>
        <p:nvPicPr>
          <p:cNvPr id="5" name="Picture 4">
            <a:extLst>
              <a:ext uri="{FF2B5EF4-FFF2-40B4-BE49-F238E27FC236}">
                <a16:creationId xmlns:a16="http://schemas.microsoft.com/office/drawing/2014/main" id="{6403AB41-261D-F7D3-8318-DFB32F577772}"/>
              </a:ext>
              <a:ext uri="{C183D7F6-B498-43B3-948B-1728B52AA6E4}">
                <adec:decorative xmlns:adec="http://schemas.microsoft.com/office/drawing/2017/decorative" val="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972800" y="6350"/>
            <a:ext cx="1219200" cy="6845300"/>
          </a:xfrm>
          <a:prstGeom prst="rect">
            <a:avLst/>
          </a:prstGeom>
        </p:spPr>
      </p:pic>
      <p:pic>
        <p:nvPicPr>
          <p:cNvPr id="8" name="Picture 7">
            <a:extLst>
              <a:ext uri="{FF2B5EF4-FFF2-40B4-BE49-F238E27FC236}">
                <a16:creationId xmlns:a16="http://schemas.microsoft.com/office/drawing/2014/main" id="{FF06768A-263F-7D7E-6577-4C871181F315}"/>
              </a:ext>
              <a:ext uri="{C183D7F6-B498-43B3-948B-1728B52AA6E4}">
                <adec:decorative xmlns:adec="http://schemas.microsoft.com/office/drawing/2017/decorative" val="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0" y="6350"/>
            <a:ext cx="1219200" cy="6845300"/>
          </a:xfrm>
          <a:prstGeom prst="rect">
            <a:avLst/>
          </a:prstGeom>
        </p:spPr>
      </p:pic>
    </p:spTree>
    <p:extLst>
      <p:ext uri="{BB962C8B-B14F-4D97-AF65-F5344CB8AC3E}">
        <p14:creationId xmlns:p14="http://schemas.microsoft.com/office/powerpoint/2010/main" val="52933616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title" preserve="1">
  <p:cSld name="3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755648" y="2560320"/>
            <a:ext cx="8686800" cy="1828800"/>
          </a:xfrm>
        </p:spPr>
        <p:txBody>
          <a:bodyPr anchor="b">
            <a:normAutofit/>
          </a:bodyPr>
          <a:lstStyle>
            <a:lvl1pPr algn="ctr">
              <a:defRPr sz="44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755648" y="4663440"/>
            <a:ext cx="8686800" cy="1371600"/>
          </a:xfrm>
        </p:spPr>
        <p:txBody>
          <a:bodyPr>
            <a:normAutofit/>
          </a:bodyPr>
          <a:lstStyle>
            <a:lvl1pPr marL="0" indent="0" algn="ctr">
              <a:spcAft>
                <a:spcPts val="600"/>
              </a:spcAft>
              <a:buNone/>
              <a:defRPr sz="16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6" name="Picture 5" descr="Logo, icon&#10;&#10;Description automatically generated">
            <a:extLst>
              <a:ext uri="{FF2B5EF4-FFF2-40B4-BE49-F238E27FC236}">
                <a16:creationId xmlns:a16="http://schemas.microsoft.com/office/drawing/2014/main" id="{A0F10A52-D242-3F83-785F-0FAF20AA1D4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81600" y="640080"/>
            <a:ext cx="1828800" cy="1352204"/>
          </a:xfrm>
          <a:prstGeom prst="rect">
            <a:avLst/>
          </a:prstGeom>
        </p:spPr>
      </p:pic>
      <p:pic>
        <p:nvPicPr>
          <p:cNvPr id="4" name="Picture 3">
            <a:extLst>
              <a:ext uri="{FF2B5EF4-FFF2-40B4-BE49-F238E27FC236}">
                <a16:creationId xmlns:a16="http://schemas.microsoft.com/office/drawing/2014/main" id="{7C74C476-1A7C-75E1-82BA-DF5D1D0758BF}"/>
              </a:ext>
              <a:ext uri="{C183D7F6-B498-43B3-948B-1728B52AA6E4}">
                <adec:decorative xmlns:adec="http://schemas.microsoft.com/office/drawing/2017/decorative" val="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6350"/>
            <a:ext cx="1219200" cy="6845300"/>
          </a:xfrm>
          <a:prstGeom prst="rect">
            <a:avLst/>
          </a:prstGeom>
        </p:spPr>
      </p:pic>
      <p:pic>
        <p:nvPicPr>
          <p:cNvPr id="5" name="Picture 4">
            <a:extLst>
              <a:ext uri="{FF2B5EF4-FFF2-40B4-BE49-F238E27FC236}">
                <a16:creationId xmlns:a16="http://schemas.microsoft.com/office/drawing/2014/main" id="{9378EB22-72C3-4496-9A8B-B87AFCF53AB7}"/>
              </a:ext>
              <a:ext uri="{C183D7F6-B498-43B3-948B-1728B52AA6E4}">
                <adec:decorative xmlns:adec="http://schemas.microsoft.com/office/drawing/2017/decorative" val="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0972800" y="6350"/>
            <a:ext cx="1219200" cy="6845300"/>
          </a:xfrm>
          <a:prstGeom prst="rect">
            <a:avLst/>
          </a:prstGeom>
        </p:spPr>
      </p:pic>
    </p:spTree>
    <p:extLst>
      <p:ext uri="{BB962C8B-B14F-4D97-AF65-F5344CB8AC3E}">
        <p14:creationId xmlns:p14="http://schemas.microsoft.com/office/powerpoint/2010/main" val="326395980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title" preserve="1">
  <p:cSld name="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651760" y="2393023"/>
            <a:ext cx="86868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651760" y="4872697"/>
            <a:ext cx="8686800"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0E7A2266-285D-F2F4-E718-1DEDE65A8123}"/>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9"/>
          </a:xfrm>
          <a:prstGeom prst="rect">
            <a:avLst/>
          </a:prstGeom>
        </p:spPr>
      </p:pic>
      <p:pic>
        <p:nvPicPr>
          <p:cNvPr id="4" name="Picture 3">
            <a:extLst>
              <a:ext uri="{FF2B5EF4-FFF2-40B4-BE49-F238E27FC236}">
                <a16:creationId xmlns:a16="http://schemas.microsoft.com/office/drawing/2014/main" id="{80EBC36D-8FD3-7D0F-444A-760D3F93029A}"/>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6351"/>
            <a:ext cx="2387600" cy="6845300"/>
          </a:xfrm>
          <a:prstGeom prst="rect">
            <a:avLst/>
          </a:prstGeom>
        </p:spPr>
      </p:pic>
    </p:spTree>
    <p:extLst>
      <p:ext uri="{BB962C8B-B14F-4D97-AF65-F5344CB8AC3E}">
        <p14:creationId xmlns:p14="http://schemas.microsoft.com/office/powerpoint/2010/main" val="294702521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title" preserve="1">
  <p:cSld name="1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651760" y="2393023"/>
            <a:ext cx="8686800" cy="2387600"/>
          </a:xfrm>
        </p:spPr>
        <p:txBody>
          <a:bodyPr anchor="b">
            <a:normAutofit/>
          </a:bodyPr>
          <a:lstStyle>
            <a:lvl1pPr algn="l">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651760" y="4872697"/>
            <a:ext cx="8686800" cy="1655763"/>
          </a:xfrm>
        </p:spPr>
        <p:txBody>
          <a:bodyPr/>
          <a:lstStyle>
            <a:lvl1pPr marL="0" indent="0" algn="l">
              <a:buNone/>
              <a:defRPr sz="24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7" name="Picture 6" descr="Logo, icon&#10;&#10;Description automatically generated">
            <a:extLst>
              <a:ext uri="{FF2B5EF4-FFF2-40B4-BE49-F238E27FC236}">
                <a16:creationId xmlns:a16="http://schemas.microsoft.com/office/drawing/2014/main" id="{05FE40C8-D0B0-1C14-2607-BC75D1B3E67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3"/>
          </a:xfrm>
          <a:prstGeom prst="rect">
            <a:avLst/>
          </a:prstGeom>
        </p:spPr>
      </p:pic>
      <p:pic>
        <p:nvPicPr>
          <p:cNvPr id="4" name="Picture 3">
            <a:extLst>
              <a:ext uri="{FF2B5EF4-FFF2-40B4-BE49-F238E27FC236}">
                <a16:creationId xmlns:a16="http://schemas.microsoft.com/office/drawing/2014/main" id="{A7FAEB07-27DD-B3B5-F66E-1518A74C93A8}"/>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6351"/>
            <a:ext cx="2387600" cy="6845300"/>
          </a:xfrm>
          <a:prstGeom prst="rect">
            <a:avLst/>
          </a:prstGeom>
        </p:spPr>
      </p:pic>
    </p:spTree>
    <p:extLst>
      <p:ext uri="{BB962C8B-B14F-4D97-AF65-F5344CB8AC3E}">
        <p14:creationId xmlns:p14="http://schemas.microsoft.com/office/powerpoint/2010/main" val="32241486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title" preserve="1">
  <p:cSld name="Title Slide0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3E0A75A-0C6C-A55A-8CCC-D41AC6613ED8}"/>
              </a:ext>
              <a:ext uri="{C183D7F6-B498-43B3-948B-1728B52AA6E4}">
                <adec:decorative xmlns:adec="http://schemas.microsoft.com/office/drawing/2017/decorative" val="1"/>
              </a:ext>
            </a:extLst>
          </p:cNvPr>
          <p:cNvSpPr/>
          <p:nvPr/>
        </p:nvSpPr>
        <p:spPr>
          <a:xfrm>
            <a:off x="0" y="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524000" y="2393023"/>
            <a:ext cx="981456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524000" y="4872697"/>
            <a:ext cx="9814560"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7" name="Picture 6">
            <a:extLst>
              <a:ext uri="{FF2B5EF4-FFF2-40B4-BE49-F238E27FC236}">
                <a16:creationId xmlns:a16="http://schemas.microsoft.com/office/drawing/2014/main" id="{CEB6A70C-86A1-8466-17E9-21552663AC6B}"/>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9"/>
          </a:xfrm>
          <a:prstGeom prst="rect">
            <a:avLst/>
          </a:prstGeom>
        </p:spPr>
      </p:pic>
      <p:pic>
        <p:nvPicPr>
          <p:cNvPr id="6" name="Picture 5">
            <a:extLst>
              <a:ext uri="{FF2B5EF4-FFF2-40B4-BE49-F238E27FC236}">
                <a16:creationId xmlns:a16="http://schemas.microsoft.com/office/drawing/2014/main" id="{36CD43D8-669A-BC3E-51C1-A7A3AE7A8311}"/>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1"/>
            <a:ext cx="1016000" cy="6845300"/>
          </a:xfrm>
          <a:prstGeom prst="rect">
            <a:avLst/>
          </a:prstGeom>
        </p:spPr>
      </p:pic>
    </p:spTree>
    <p:extLst>
      <p:ext uri="{BB962C8B-B14F-4D97-AF65-F5344CB8AC3E}">
        <p14:creationId xmlns:p14="http://schemas.microsoft.com/office/powerpoint/2010/main" val="238175173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 preserve="1">
  <p:cSld name="Title Slide04">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696A4F2-06E1-BB0E-A614-8092693C85C8}"/>
              </a:ext>
              <a:ext uri="{C183D7F6-B498-43B3-948B-1728B52AA6E4}">
                <adec:decorative xmlns:adec="http://schemas.microsoft.com/office/drawing/2017/decorative" val="1"/>
              </a:ext>
            </a:extLst>
          </p:cNvPr>
          <p:cNvSpPr/>
          <p:nvPr/>
        </p:nvSpPr>
        <p:spPr>
          <a:xfrm>
            <a:off x="0" y="0"/>
            <a:ext cx="12192000" cy="18288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524000" y="2393023"/>
            <a:ext cx="981456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524000" y="4872697"/>
            <a:ext cx="9814560"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4" name="Picture 3">
            <a:extLst>
              <a:ext uri="{FF2B5EF4-FFF2-40B4-BE49-F238E27FC236}">
                <a16:creationId xmlns:a16="http://schemas.microsoft.com/office/drawing/2014/main" id="{D4796322-8C59-10E5-F130-B7FEAF4770DE}"/>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9"/>
          </a:xfrm>
          <a:prstGeom prst="rect">
            <a:avLst/>
          </a:prstGeom>
        </p:spPr>
      </p:pic>
      <p:pic>
        <p:nvPicPr>
          <p:cNvPr id="6" name="Picture 5">
            <a:extLst>
              <a:ext uri="{FF2B5EF4-FFF2-40B4-BE49-F238E27FC236}">
                <a16:creationId xmlns:a16="http://schemas.microsoft.com/office/drawing/2014/main" id="{743A4BE0-158C-5C64-2297-CA95D03BE714}"/>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1"/>
            <a:ext cx="1016000" cy="6845300"/>
          </a:xfrm>
          <a:prstGeom prst="rect">
            <a:avLst/>
          </a:prstGeom>
        </p:spPr>
      </p:pic>
    </p:spTree>
    <p:extLst>
      <p:ext uri="{BB962C8B-B14F-4D97-AF65-F5344CB8AC3E}">
        <p14:creationId xmlns:p14="http://schemas.microsoft.com/office/powerpoint/2010/main" val="323952782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title" preserve="1">
  <p:cSld name="Title Slide05">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p:nvSpPr>
        <p:spPr>
          <a:xfrm rot="10800000">
            <a:off x="0" y="0"/>
            <a:ext cx="1371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194560" y="2393023"/>
            <a:ext cx="91440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194560" y="4872697"/>
            <a:ext cx="9144000"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F43DC607-F303-DF9E-E776-3B8BB9FBA1C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9"/>
          </a:xfrm>
          <a:prstGeom prst="rect">
            <a:avLst/>
          </a:prstGeom>
        </p:spPr>
      </p:pic>
      <p:pic>
        <p:nvPicPr>
          <p:cNvPr id="7" name="Picture 6">
            <a:extLst>
              <a:ext uri="{FF2B5EF4-FFF2-40B4-BE49-F238E27FC236}">
                <a16:creationId xmlns:a16="http://schemas.microsoft.com/office/drawing/2014/main" id="{CC2E17C9-8DA9-365D-9D11-E9B0FFC57963}"/>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 y="6351"/>
            <a:ext cx="1384300" cy="6845300"/>
          </a:xfrm>
          <a:prstGeom prst="rect">
            <a:avLst/>
          </a:prstGeom>
        </p:spPr>
      </p:pic>
    </p:spTree>
    <p:extLst>
      <p:ext uri="{BB962C8B-B14F-4D97-AF65-F5344CB8AC3E}">
        <p14:creationId xmlns:p14="http://schemas.microsoft.com/office/powerpoint/2010/main" val="347012658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title" preserve="1">
  <p:cSld name="Title Slide06">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p:nvSpPr>
        <p:spPr>
          <a:xfrm rot="10800000">
            <a:off x="0" y="0"/>
            <a:ext cx="13716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194560" y="2393023"/>
            <a:ext cx="91440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194560" y="4872697"/>
            <a:ext cx="9144000"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029A2F9A-1BDF-82C4-80A9-2E2C60A9694D}"/>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9"/>
          </a:xfrm>
          <a:prstGeom prst="rect">
            <a:avLst/>
          </a:prstGeom>
        </p:spPr>
      </p:pic>
      <p:pic>
        <p:nvPicPr>
          <p:cNvPr id="7" name="Picture 6">
            <a:extLst>
              <a:ext uri="{FF2B5EF4-FFF2-40B4-BE49-F238E27FC236}">
                <a16:creationId xmlns:a16="http://schemas.microsoft.com/office/drawing/2014/main" id="{84FD29FB-9BF3-2631-65F9-8EAEDC6BF10A}"/>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 y="6351"/>
            <a:ext cx="1384300" cy="6845300"/>
          </a:xfrm>
          <a:prstGeom prst="rect">
            <a:avLst/>
          </a:prstGeom>
        </p:spPr>
      </p:pic>
    </p:spTree>
    <p:extLst>
      <p:ext uri="{BB962C8B-B14F-4D97-AF65-F5344CB8AC3E}">
        <p14:creationId xmlns:p14="http://schemas.microsoft.com/office/powerpoint/2010/main" val="186804059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p:cSld name="Title Slide07">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353AAEFE-54C6-0552-A738-85288D954227}"/>
              </a:ext>
            </a:extLst>
          </p:cNvPr>
          <p:cNvSpPr>
            <a:spLocks noGrp="1"/>
          </p:cNvSpPr>
          <p:nvPr>
            <p:ph type="pic" sz="quarter" idx="10"/>
          </p:nvPr>
        </p:nvSpPr>
        <p:spPr>
          <a:xfrm>
            <a:off x="5839493" y="274320"/>
            <a:ext cx="6217920" cy="6217920"/>
          </a:xfrm>
          <a:prstGeom prst="ellipse">
            <a:avLst/>
          </a:prstGeom>
          <a:solidFill>
            <a:schemeClr val="bg1">
              <a:lumMod val="95000"/>
            </a:schemeClr>
          </a:solidFill>
        </p:spPr>
        <p:txBody>
          <a:bodyPr>
            <a:normAutofit/>
          </a:bodyPr>
          <a:lstStyle>
            <a:lvl1pPr marL="0" indent="0">
              <a:buNone/>
              <a:defRPr sz="1600"/>
            </a:lvl1pPr>
          </a:lstStyle>
          <a:p>
            <a:r>
              <a:rPr lang="en-US" dirty="0"/>
              <a:t>Click icon to add picture</a:t>
            </a:r>
          </a:p>
        </p:txBody>
      </p:sp>
      <p:sp>
        <p:nvSpPr>
          <p:cNvPr id="14" name="Rectangle 13">
            <a:extLst>
              <a:ext uri="{FF2B5EF4-FFF2-40B4-BE49-F238E27FC236}">
                <a16:creationId xmlns:a16="http://schemas.microsoft.com/office/drawing/2014/main" id="{4DDC346F-5173-D218-D97F-5C56440A2451}"/>
              </a:ext>
              <a:ext uri="{C183D7F6-B498-43B3-948B-1728B52AA6E4}">
                <adec:decorative xmlns:adec="http://schemas.microsoft.com/office/drawing/2017/decorative" val="1"/>
              </a:ext>
            </a:extLst>
          </p:cNvPr>
          <p:cNvSpPr/>
          <p:nvPr/>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201" y="2393023"/>
            <a:ext cx="6308203" cy="2387600"/>
          </a:xfrm>
        </p:spPr>
        <p:txBody>
          <a:bodyPr anchor="b">
            <a:normAutofit/>
          </a:bodyPr>
          <a:lstStyle>
            <a:lvl1pPr algn="l">
              <a:defRPr sz="5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201" y="4872697"/>
            <a:ext cx="6308203"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4" name="Picture 3">
            <a:extLst>
              <a:ext uri="{FF2B5EF4-FFF2-40B4-BE49-F238E27FC236}">
                <a16:creationId xmlns:a16="http://schemas.microsoft.com/office/drawing/2014/main" id="{29DCDD8E-03DC-A128-7864-7FFB666CC975}"/>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7199" y="457201"/>
            <a:ext cx="1371600" cy="1014159"/>
          </a:xfrm>
          <a:prstGeom prst="rect">
            <a:avLst/>
          </a:prstGeom>
        </p:spPr>
      </p:pic>
    </p:spTree>
    <p:extLst>
      <p:ext uri="{BB962C8B-B14F-4D97-AF65-F5344CB8AC3E}">
        <p14:creationId xmlns:p14="http://schemas.microsoft.com/office/powerpoint/2010/main" val="7414120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p:cSld name="Title Slide08">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199" y="5141127"/>
            <a:ext cx="9144000" cy="873196"/>
          </a:xfrm>
        </p:spPr>
        <p:txBody>
          <a:bodyPr anchor="b">
            <a:normAutofit/>
          </a:bodyPr>
          <a:lstStyle>
            <a:lvl1pPr algn="l">
              <a:defRPr sz="4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0" y="0"/>
            <a:ext cx="12192000" cy="5029200"/>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199" y="6014323"/>
            <a:ext cx="9144000" cy="543295"/>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6" name="Picture 5">
            <a:extLst>
              <a:ext uri="{FF2B5EF4-FFF2-40B4-BE49-F238E27FC236}">
                <a16:creationId xmlns:a16="http://schemas.microsoft.com/office/drawing/2014/main" id="{D9C8509E-95B4-329A-FDD8-B938F2B65F7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637523" y="5474937"/>
            <a:ext cx="1097280" cy="811327"/>
          </a:xfrm>
          <a:prstGeom prst="rect">
            <a:avLst/>
          </a:prstGeom>
        </p:spPr>
      </p:pic>
    </p:spTree>
    <p:extLst>
      <p:ext uri="{BB962C8B-B14F-4D97-AF65-F5344CB8AC3E}">
        <p14:creationId xmlns:p14="http://schemas.microsoft.com/office/powerpoint/2010/main" val="770781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itle" preserve="1">
  <p:cSld name="Title Slide05">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userDrawn="1"/>
        </p:nvSpPr>
        <p:spPr>
          <a:xfrm rot="10800000">
            <a:off x="0" y="0"/>
            <a:ext cx="1371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194560" y="2393022"/>
            <a:ext cx="91440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194560" y="4872697"/>
            <a:ext cx="914400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F43DC607-F303-DF9E-E776-3B8BB9FBA1C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7" name="Picture 6">
            <a:extLst>
              <a:ext uri="{FF2B5EF4-FFF2-40B4-BE49-F238E27FC236}">
                <a16:creationId xmlns:a16="http://schemas.microsoft.com/office/drawing/2014/main" id="{CC2E17C9-8DA9-365D-9D11-E9B0FFC57963}"/>
              </a:ext>
              <a:ext uri="{C183D7F6-B498-43B3-948B-1728B52AA6E4}">
                <adec:decorative xmlns:adec="http://schemas.microsoft.com/office/drawing/2017/decorative" val="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6350"/>
            <a:ext cx="1384300" cy="6845300"/>
          </a:xfrm>
          <a:prstGeom prst="rect">
            <a:avLst/>
          </a:prstGeom>
        </p:spPr>
      </p:pic>
    </p:spTree>
    <p:extLst>
      <p:ext uri="{BB962C8B-B14F-4D97-AF65-F5344CB8AC3E}">
        <p14:creationId xmlns:p14="http://schemas.microsoft.com/office/powerpoint/2010/main" val="2716851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p:cSld name="Title Slide09">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199" y="5141127"/>
            <a:ext cx="9144000" cy="873196"/>
          </a:xfrm>
        </p:spPr>
        <p:txBody>
          <a:bodyPr anchor="b">
            <a:normAutofit/>
          </a:bodyPr>
          <a:lstStyle>
            <a:lvl1pPr algn="l">
              <a:defRPr sz="4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199" y="6014323"/>
            <a:ext cx="9144000" cy="543295"/>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sp>
        <p:nvSpPr>
          <p:cNvPr id="6" name="Picture Placeholder 5">
            <a:extLst>
              <a:ext uri="{FF2B5EF4-FFF2-40B4-BE49-F238E27FC236}">
                <a16:creationId xmlns:a16="http://schemas.microsoft.com/office/drawing/2014/main" id="{C51652F3-1AC4-E009-8EBA-62F08BE9D3BC}"/>
              </a:ext>
            </a:extLst>
          </p:cNvPr>
          <p:cNvSpPr>
            <a:spLocks noGrp="1"/>
          </p:cNvSpPr>
          <p:nvPr>
            <p:ph type="pic" sz="quarter" idx="10"/>
          </p:nvPr>
        </p:nvSpPr>
        <p:spPr>
          <a:xfrm>
            <a:off x="3672840" y="177303"/>
            <a:ext cx="4846320" cy="4846320"/>
          </a:xfrm>
          <a:prstGeom prst="ellipse">
            <a:avLst/>
          </a:prstGeom>
          <a:solidFill>
            <a:schemeClr val="bg1">
              <a:lumMod val="95000"/>
            </a:schemeClr>
          </a:solidFill>
        </p:spPr>
        <p:txBody>
          <a:bodyPr>
            <a:normAutofit/>
          </a:bodyPr>
          <a:lstStyle>
            <a:lvl1pPr marL="0" indent="0">
              <a:buNone/>
              <a:defRPr sz="1000"/>
            </a:lvl1pPr>
          </a:lstStyle>
          <a:p>
            <a:r>
              <a:rPr lang="en-US" dirty="0"/>
              <a:t>Click icon to add picture</a:t>
            </a:r>
          </a:p>
        </p:txBody>
      </p:sp>
      <p:sp>
        <p:nvSpPr>
          <p:cNvPr id="20" name="Picture Placeholder 19">
            <a:extLst>
              <a:ext uri="{FF2B5EF4-FFF2-40B4-BE49-F238E27FC236}">
                <a16:creationId xmlns:a16="http://schemas.microsoft.com/office/drawing/2014/main" id="{0C15DDEE-84EF-6C84-3820-53596E1E9385}"/>
              </a:ext>
            </a:extLst>
          </p:cNvPr>
          <p:cNvSpPr>
            <a:spLocks noGrp="1"/>
          </p:cNvSpPr>
          <p:nvPr>
            <p:ph type="pic" sz="quarter" idx="11"/>
          </p:nvPr>
        </p:nvSpPr>
        <p:spPr>
          <a:xfrm>
            <a:off x="8729869" y="177303"/>
            <a:ext cx="3462131" cy="4846320"/>
          </a:xfrm>
          <a:custGeom>
            <a:avLst/>
            <a:gdLst>
              <a:gd name="connsiteX0" fmla="*/ 2423160 w 3462130"/>
              <a:gd name="connsiteY0" fmla="*/ 0 h 4846320"/>
              <a:gd name="connsiteX1" fmla="*/ 3366363 w 3462130"/>
              <a:gd name="connsiteY1" fmla="*/ 190424 h 4846320"/>
              <a:gd name="connsiteX2" fmla="*/ 3462130 w 3462130"/>
              <a:gd name="connsiteY2" fmla="*/ 236557 h 4846320"/>
              <a:gd name="connsiteX3" fmla="*/ 3462130 w 3462130"/>
              <a:gd name="connsiteY3" fmla="*/ 4609763 h 4846320"/>
              <a:gd name="connsiteX4" fmla="*/ 3366363 w 3462130"/>
              <a:gd name="connsiteY4" fmla="*/ 4655896 h 4846320"/>
              <a:gd name="connsiteX5" fmla="*/ 2423160 w 3462130"/>
              <a:gd name="connsiteY5" fmla="*/ 4846320 h 4846320"/>
              <a:gd name="connsiteX6" fmla="*/ 0 w 3462130"/>
              <a:gd name="connsiteY6" fmla="*/ 2423160 h 4846320"/>
              <a:gd name="connsiteX7" fmla="*/ 242316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2423160" y="0"/>
                </a:moveTo>
                <a:cubicBezTo>
                  <a:pt x="2757729" y="0"/>
                  <a:pt x="3076460" y="67805"/>
                  <a:pt x="3366363" y="190424"/>
                </a:cubicBezTo>
                <a:lnTo>
                  <a:pt x="3462130" y="236557"/>
                </a:lnTo>
                <a:lnTo>
                  <a:pt x="3462130" y="4609763"/>
                </a:lnTo>
                <a:lnTo>
                  <a:pt x="3366363" y="4655896"/>
                </a:lnTo>
                <a:cubicBezTo>
                  <a:pt x="3076460" y="4778515"/>
                  <a:pt x="2757729" y="4846320"/>
                  <a:pt x="2423160" y="4846320"/>
                </a:cubicBezTo>
                <a:cubicBezTo>
                  <a:pt x="1084886" y="4846320"/>
                  <a:pt x="0" y="3761434"/>
                  <a:pt x="0" y="2423160"/>
                </a:cubicBezTo>
                <a:cubicBezTo>
                  <a:pt x="0" y="1084886"/>
                  <a:pt x="1084886" y="0"/>
                  <a:pt x="2423160" y="0"/>
                </a:cubicBezTo>
                <a:close/>
              </a:path>
            </a:pathLst>
          </a:custGeom>
          <a:solidFill>
            <a:schemeClr val="bg1">
              <a:lumMod val="95000"/>
            </a:schemeClr>
          </a:solidFill>
        </p:spPr>
        <p:txBody>
          <a:bodyPr wrap="square">
            <a:noAutofit/>
          </a:bodyPr>
          <a:lstStyle>
            <a:lvl1pPr marL="0" indent="0">
              <a:buNone/>
              <a:defRPr sz="1000"/>
            </a:lvl1pPr>
          </a:lstStyle>
          <a:p>
            <a:r>
              <a:rPr lang="en-US" dirty="0"/>
              <a:t>Click icon to add picture</a:t>
            </a:r>
          </a:p>
        </p:txBody>
      </p:sp>
      <p:sp>
        <p:nvSpPr>
          <p:cNvPr id="12" name="Picture Placeholder 11">
            <a:extLst>
              <a:ext uri="{FF2B5EF4-FFF2-40B4-BE49-F238E27FC236}">
                <a16:creationId xmlns:a16="http://schemas.microsoft.com/office/drawing/2014/main" id="{3AF5B2E3-B9A6-0E51-D4CA-E1DAA5ADD0B9}"/>
              </a:ext>
            </a:extLst>
          </p:cNvPr>
          <p:cNvSpPr>
            <a:spLocks noGrp="1"/>
          </p:cNvSpPr>
          <p:nvPr>
            <p:ph type="pic" sz="quarter" idx="12"/>
          </p:nvPr>
        </p:nvSpPr>
        <p:spPr>
          <a:xfrm>
            <a:off x="0" y="177303"/>
            <a:ext cx="3462131" cy="4846320"/>
          </a:xfrm>
          <a:custGeom>
            <a:avLst/>
            <a:gdLst>
              <a:gd name="connsiteX0" fmla="*/ 1038970 w 3462130"/>
              <a:gd name="connsiteY0" fmla="*/ 0 h 4846320"/>
              <a:gd name="connsiteX1" fmla="*/ 3462130 w 3462130"/>
              <a:gd name="connsiteY1" fmla="*/ 2423160 h 4846320"/>
              <a:gd name="connsiteX2" fmla="*/ 1038970 w 3462130"/>
              <a:gd name="connsiteY2" fmla="*/ 4846320 h 4846320"/>
              <a:gd name="connsiteX3" fmla="*/ 95767 w 3462130"/>
              <a:gd name="connsiteY3" fmla="*/ 4655896 h 4846320"/>
              <a:gd name="connsiteX4" fmla="*/ 0 w 3462130"/>
              <a:gd name="connsiteY4" fmla="*/ 4609763 h 4846320"/>
              <a:gd name="connsiteX5" fmla="*/ 0 w 3462130"/>
              <a:gd name="connsiteY5" fmla="*/ 236557 h 4846320"/>
              <a:gd name="connsiteX6" fmla="*/ 95767 w 3462130"/>
              <a:gd name="connsiteY6" fmla="*/ 190424 h 4846320"/>
              <a:gd name="connsiteX7" fmla="*/ 103897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1038970" y="0"/>
                </a:moveTo>
                <a:cubicBezTo>
                  <a:pt x="2377244" y="0"/>
                  <a:pt x="3462130" y="1084886"/>
                  <a:pt x="3462130" y="2423160"/>
                </a:cubicBezTo>
                <a:cubicBezTo>
                  <a:pt x="3462130" y="3761434"/>
                  <a:pt x="2377244" y="4846320"/>
                  <a:pt x="1038970" y="4846320"/>
                </a:cubicBezTo>
                <a:cubicBezTo>
                  <a:pt x="704402" y="4846320"/>
                  <a:pt x="385670" y="4778515"/>
                  <a:pt x="95767" y="4655896"/>
                </a:cubicBezTo>
                <a:lnTo>
                  <a:pt x="0" y="4609763"/>
                </a:lnTo>
                <a:lnTo>
                  <a:pt x="0" y="236557"/>
                </a:lnTo>
                <a:lnTo>
                  <a:pt x="95767" y="190424"/>
                </a:lnTo>
                <a:cubicBezTo>
                  <a:pt x="385670" y="67806"/>
                  <a:pt x="704402" y="0"/>
                  <a:pt x="1038970" y="0"/>
                </a:cubicBezTo>
                <a:close/>
              </a:path>
            </a:pathLst>
          </a:custGeom>
          <a:solidFill>
            <a:schemeClr val="bg1">
              <a:lumMod val="95000"/>
            </a:schemeClr>
          </a:solidFill>
        </p:spPr>
        <p:txBody>
          <a:bodyPr wrap="square">
            <a:noAutofit/>
          </a:bodyPr>
          <a:lstStyle>
            <a:lvl1pPr marL="0" indent="0">
              <a:buNone/>
              <a:defRPr sz="1000"/>
            </a:lvl1pPr>
          </a:lstStyle>
          <a:p>
            <a:r>
              <a:rPr lang="en-US" dirty="0"/>
              <a:t>Click icon to add picture</a:t>
            </a:r>
          </a:p>
        </p:txBody>
      </p:sp>
      <p:pic>
        <p:nvPicPr>
          <p:cNvPr id="4" name="Picture 3">
            <a:extLst>
              <a:ext uri="{FF2B5EF4-FFF2-40B4-BE49-F238E27FC236}">
                <a16:creationId xmlns:a16="http://schemas.microsoft.com/office/drawing/2014/main" id="{61ABAECD-8AED-F147-DE7B-EC1D7AC1B24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637523" y="5474937"/>
            <a:ext cx="1097280" cy="811327"/>
          </a:xfrm>
          <a:prstGeom prst="rect">
            <a:avLst/>
          </a:prstGeom>
        </p:spPr>
      </p:pic>
    </p:spTree>
    <p:extLst>
      <p:ext uri="{BB962C8B-B14F-4D97-AF65-F5344CB8AC3E}">
        <p14:creationId xmlns:p14="http://schemas.microsoft.com/office/powerpoint/2010/main" val="47940274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p:cSld name="Title Slide10">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6424865" y="0"/>
            <a:ext cx="5767137" cy="6675120"/>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6" name="Title 1">
            <a:extLst>
              <a:ext uri="{FF2B5EF4-FFF2-40B4-BE49-F238E27FC236}">
                <a16:creationId xmlns:a16="http://schemas.microsoft.com/office/drawing/2014/main" id="{8E953CC9-1C88-10E3-EFB5-AF7A976B1246}"/>
              </a:ext>
            </a:extLst>
          </p:cNvPr>
          <p:cNvSpPr>
            <a:spLocks noGrp="1"/>
          </p:cNvSpPr>
          <p:nvPr>
            <p:ph type="ctrTitle"/>
          </p:nvPr>
        </p:nvSpPr>
        <p:spPr>
          <a:xfrm>
            <a:off x="457201" y="2393023"/>
            <a:ext cx="5767137"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8" name="Subtitle 2">
            <a:extLst>
              <a:ext uri="{FF2B5EF4-FFF2-40B4-BE49-F238E27FC236}">
                <a16:creationId xmlns:a16="http://schemas.microsoft.com/office/drawing/2014/main" id="{7D9765F0-7D06-AEDF-2760-E13A1C368CA3}"/>
              </a:ext>
            </a:extLst>
          </p:cNvPr>
          <p:cNvSpPr>
            <a:spLocks noGrp="1"/>
          </p:cNvSpPr>
          <p:nvPr>
            <p:ph type="subTitle" idx="1"/>
          </p:nvPr>
        </p:nvSpPr>
        <p:spPr>
          <a:xfrm>
            <a:off x="457201" y="4872697"/>
            <a:ext cx="5767137"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3" name="Picture 2">
            <a:extLst>
              <a:ext uri="{FF2B5EF4-FFF2-40B4-BE49-F238E27FC236}">
                <a16:creationId xmlns:a16="http://schemas.microsoft.com/office/drawing/2014/main" id="{E2B263B7-F86B-CAE5-85BC-0CA0E37755A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7199" y="457201"/>
            <a:ext cx="1371600" cy="1014159"/>
          </a:xfrm>
          <a:prstGeom prst="rect">
            <a:avLst/>
          </a:prstGeom>
        </p:spPr>
      </p:pic>
    </p:spTree>
    <p:extLst>
      <p:ext uri="{BB962C8B-B14F-4D97-AF65-F5344CB8AC3E}">
        <p14:creationId xmlns:p14="http://schemas.microsoft.com/office/powerpoint/2010/main" val="321180011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2pPr marL="685783" indent="-228594">
              <a:buFont typeface="System Font Regular"/>
              <a:buChar char="–"/>
              <a:defRPr/>
            </a:lvl2pPr>
            <a:lvl3pPr marL="1142971" indent="-228594">
              <a:buFont typeface="System Font Regular"/>
              <a:buChar char="▸"/>
              <a:defRPr/>
            </a:lvl3pPr>
            <a:lvl5pPr marL="2057349" indent="-228594">
              <a:buFont typeface="System Font Regular"/>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4457471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p:cSld name="High Contrast Title and Content">
    <p:bg>
      <p:bgPr>
        <a:solidFill>
          <a:schemeClr val="bg2"/>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1pPr>
              <a:defRPr>
                <a:solidFill>
                  <a:schemeClr val="bg1"/>
                </a:solidFill>
              </a:defRPr>
            </a:lvl1pPr>
            <a:lvl2pPr marL="685783" indent="-228594">
              <a:buFont typeface="System Font Regular"/>
              <a:buChar char="–"/>
              <a:defRPr>
                <a:solidFill>
                  <a:schemeClr val="bg1"/>
                </a:solidFill>
              </a:defRPr>
            </a:lvl2pPr>
            <a:lvl3pPr marL="1142971" indent="-228594">
              <a:buFont typeface="System Font Regular"/>
              <a:buChar char="▸"/>
              <a:defRPr>
                <a:solidFill>
                  <a:schemeClr val="bg1"/>
                </a:solidFill>
              </a:defRPr>
            </a:lvl3pPr>
            <a:lvl4pPr>
              <a:buClrTx/>
              <a:defRPr>
                <a:solidFill>
                  <a:schemeClr val="bg1"/>
                </a:solidFill>
              </a:defRPr>
            </a:lvl4pPr>
            <a:lvl5pPr marL="2057349" indent="-228594">
              <a:buClrTx/>
              <a:buFont typeface="System Font Regular"/>
              <a:buChar cha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US" dirty="0"/>
          </a:p>
        </p:txBody>
      </p:sp>
      <p:sp>
        <p:nvSpPr>
          <p:cNvPr id="2" name="Rectangle 1">
            <a:extLst>
              <a:ext uri="{FF2B5EF4-FFF2-40B4-BE49-F238E27FC236}">
                <a16:creationId xmlns:a16="http://schemas.microsoft.com/office/drawing/2014/main" id="{195C1373-60B4-5EE3-9F62-765D290939C3}"/>
              </a:ext>
              <a:ext uri="{C183D7F6-B498-43B3-948B-1728B52AA6E4}">
                <adec:decorative xmlns:adec="http://schemas.microsoft.com/office/drawing/2017/decorative" val="1"/>
              </a:ext>
            </a:extLst>
          </p:cNvPr>
          <p:cNvSpPr/>
          <p:nvPr/>
        </p:nvSpPr>
        <p:spPr>
          <a:xfrm>
            <a:off x="0" y="1199410"/>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4" name="TextBox 3">
            <a:extLst>
              <a:ext uri="{FF2B5EF4-FFF2-40B4-BE49-F238E27FC236}">
                <a16:creationId xmlns:a16="http://schemas.microsoft.com/office/drawing/2014/main" id="{BD69AC11-9CEE-9920-30B8-3D928ADC4043}"/>
              </a:ext>
            </a:extLst>
          </p:cNvPr>
          <p:cNvSpPr txBox="1"/>
          <p:nvPr/>
        </p:nvSpPr>
        <p:spPr>
          <a:xfrm>
            <a:off x="11023261" y="6453215"/>
            <a:ext cx="330539" cy="230832"/>
          </a:xfrm>
          <a:prstGeom prst="rect">
            <a:avLst/>
          </a:prstGeom>
          <a:noFill/>
        </p:spPr>
        <p:txBody>
          <a:bodyPr wrap="none" rtlCol="0">
            <a:spAutoFit/>
          </a:bodyPr>
          <a:lstStyle/>
          <a:p>
            <a:pPr algn="r"/>
            <a:fld id="{7BF6DEC4-2D8B-E94B-9ABA-B6ADBCE229FD}" type="slidenum">
              <a:rPr lang="en-US" sz="900"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8" name="Picture 7" descr="Logo, icon&#10;&#10;Description automatically generated">
            <a:extLst>
              <a:ext uri="{FF2B5EF4-FFF2-40B4-BE49-F238E27FC236}">
                <a16:creationId xmlns:a16="http://schemas.microsoft.com/office/drawing/2014/main" id="{EA1A6667-D0A7-008F-D112-91E63AC4F61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8200" y="6399544"/>
            <a:ext cx="457200" cy="338053"/>
          </a:xfrm>
          <a:prstGeom prst="rect">
            <a:avLst/>
          </a:prstGeom>
        </p:spPr>
      </p:pic>
    </p:spTree>
    <p:extLst>
      <p:ext uri="{BB962C8B-B14F-4D97-AF65-F5344CB8AC3E}">
        <p14:creationId xmlns:p14="http://schemas.microsoft.com/office/powerpoint/2010/main" val="41680081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type="secHead" preserve="1">
  <p:cSld name="Section Header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b="1">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5" name="Picture 4">
            <a:extLst>
              <a:ext uri="{FF2B5EF4-FFF2-40B4-BE49-F238E27FC236}">
                <a16:creationId xmlns:a16="http://schemas.microsoft.com/office/drawing/2014/main" id="{8DD7D2B4-1027-416A-EBA6-A3352F4AA3D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4" name="Picture 3">
            <a:extLst>
              <a:ext uri="{FF2B5EF4-FFF2-40B4-BE49-F238E27FC236}">
                <a16:creationId xmlns:a16="http://schemas.microsoft.com/office/drawing/2014/main" id="{10A2731D-AEC9-650C-09C5-1B89AB7ED70F}"/>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121388073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secHead" preserve="1">
  <p:cSld name="Section Header02">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bg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5" name="Picture 4" descr="Logo, icon&#10;&#10;Description automatically generated">
            <a:extLst>
              <a:ext uri="{FF2B5EF4-FFF2-40B4-BE49-F238E27FC236}">
                <a16:creationId xmlns:a16="http://schemas.microsoft.com/office/drawing/2014/main" id="{001B8539-FB3D-93B9-4902-F0D00F8C3D8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2"/>
            <a:ext cx="914400" cy="676103"/>
          </a:xfrm>
          <a:prstGeom prst="rect">
            <a:avLst/>
          </a:prstGeom>
        </p:spPr>
      </p:pic>
      <p:pic>
        <p:nvPicPr>
          <p:cNvPr id="4" name="Picture 3">
            <a:extLst>
              <a:ext uri="{FF2B5EF4-FFF2-40B4-BE49-F238E27FC236}">
                <a16:creationId xmlns:a16="http://schemas.microsoft.com/office/drawing/2014/main" id="{40B66F42-842D-8C8E-A2CF-928A37EE19DB}"/>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337480076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secHead" preserve="1">
  <p:cSld name="Section Header03">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1"/>
            <a:ext cx="914400" cy="675863"/>
          </a:xfrm>
          <a:prstGeom prst="rect">
            <a:avLst/>
          </a:prstGeom>
        </p:spPr>
      </p:pic>
      <p:pic>
        <p:nvPicPr>
          <p:cNvPr id="5" name="Picture 4">
            <a:extLst>
              <a:ext uri="{FF2B5EF4-FFF2-40B4-BE49-F238E27FC236}">
                <a16:creationId xmlns:a16="http://schemas.microsoft.com/office/drawing/2014/main" id="{1654A511-C965-546B-BB69-0530D132B16D}"/>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385315052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type="secHead" preserve="1">
  <p:cSld name="Section Header04">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1"/>
            <a:ext cx="914400" cy="675863"/>
          </a:xfrm>
          <a:prstGeom prst="rect">
            <a:avLst/>
          </a:prstGeom>
        </p:spPr>
      </p:pic>
      <p:pic>
        <p:nvPicPr>
          <p:cNvPr id="5" name="Picture 4">
            <a:extLst>
              <a:ext uri="{FF2B5EF4-FFF2-40B4-BE49-F238E27FC236}">
                <a16:creationId xmlns:a16="http://schemas.microsoft.com/office/drawing/2014/main" id="{FEFF1230-07AE-5822-B08C-9D6BCAF8F018}"/>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140786603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secHead" preserve="1">
  <p:cSld name="Section Header05">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bg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10" name="Picture 9">
            <a:extLst>
              <a:ext uri="{FF2B5EF4-FFF2-40B4-BE49-F238E27FC236}">
                <a16:creationId xmlns:a16="http://schemas.microsoft.com/office/drawing/2014/main" id="{1CC888EC-5CC3-DC8C-E66A-D6EC372056F7}"/>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1"/>
            <a:ext cx="914400" cy="675863"/>
          </a:xfrm>
          <a:prstGeom prst="rect">
            <a:avLst/>
          </a:prstGeom>
        </p:spPr>
      </p:pic>
      <p:pic>
        <p:nvPicPr>
          <p:cNvPr id="4" name="Picture 3">
            <a:extLst>
              <a:ext uri="{FF2B5EF4-FFF2-40B4-BE49-F238E27FC236}">
                <a16:creationId xmlns:a16="http://schemas.microsoft.com/office/drawing/2014/main" id="{4D7F10B1-DC48-CC0A-C2DC-3FF78AAE4312}"/>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209574303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type="secHead" preserve="1">
  <p:cSld name="Section Header06">
    <p:bg>
      <p:bgPr>
        <a:solidFill>
          <a:schemeClr val="accent4"/>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1"/>
            <a:ext cx="914400" cy="675863"/>
          </a:xfrm>
          <a:prstGeom prst="rect">
            <a:avLst/>
          </a:prstGeom>
        </p:spPr>
      </p:pic>
      <p:pic>
        <p:nvPicPr>
          <p:cNvPr id="5" name="Picture 4">
            <a:extLst>
              <a:ext uri="{FF2B5EF4-FFF2-40B4-BE49-F238E27FC236}">
                <a16:creationId xmlns:a16="http://schemas.microsoft.com/office/drawing/2014/main" id="{7100F0CF-5DC5-F7F0-495B-1109E5E21B68}"/>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18426277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 preserve="1">
  <p:cSld name="Title Slide06">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userDrawn="1"/>
        </p:nvSpPr>
        <p:spPr>
          <a:xfrm rot="10800000">
            <a:off x="0" y="0"/>
            <a:ext cx="13716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194560" y="2393022"/>
            <a:ext cx="91440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194560" y="4872697"/>
            <a:ext cx="914400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029A2F9A-1BDF-82C4-80A9-2E2C60A9694D}"/>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7" name="Picture 6">
            <a:extLst>
              <a:ext uri="{FF2B5EF4-FFF2-40B4-BE49-F238E27FC236}">
                <a16:creationId xmlns:a16="http://schemas.microsoft.com/office/drawing/2014/main" id="{84FD29FB-9BF3-2631-65F9-8EAEDC6BF10A}"/>
              </a:ext>
              <a:ext uri="{C183D7F6-B498-43B3-948B-1728B52AA6E4}">
                <adec:decorative xmlns:adec="http://schemas.microsoft.com/office/drawing/2017/decorative" val="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6350"/>
            <a:ext cx="1384300" cy="6845300"/>
          </a:xfrm>
          <a:prstGeom prst="rect">
            <a:avLst/>
          </a:prstGeom>
        </p:spPr>
      </p:pic>
    </p:spTree>
    <p:extLst>
      <p:ext uri="{BB962C8B-B14F-4D97-AF65-F5344CB8AC3E}">
        <p14:creationId xmlns:p14="http://schemas.microsoft.com/office/powerpoint/2010/main" val="301900066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type="secHead" preserve="1">
  <p:cSld name="Section Header07">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9462C120-0683-12C1-AA96-D43AAA31519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1"/>
            <a:ext cx="914400" cy="675863"/>
          </a:xfrm>
          <a:prstGeom prst="rect">
            <a:avLst/>
          </a:prstGeom>
        </p:spPr>
      </p:pic>
      <p:pic>
        <p:nvPicPr>
          <p:cNvPr id="5" name="Picture 4">
            <a:extLst>
              <a:ext uri="{FF2B5EF4-FFF2-40B4-BE49-F238E27FC236}">
                <a16:creationId xmlns:a16="http://schemas.microsoft.com/office/drawing/2014/main" id="{0C1F8420-79CF-A6A0-614A-F0035318E10B}"/>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234130476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type="secHead" preserve="1">
  <p:cSld name="Section Header08">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B6E43DA-808B-A525-9707-F3AA55DDC237}"/>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6" name="Picture 5">
            <a:extLst>
              <a:ext uri="{FF2B5EF4-FFF2-40B4-BE49-F238E27FC236}">
                <a16:creationId xmlns:a16="http://schemas.microsoft.com/office/drawing/2014/main" id="{29660C07-A17A-2F01-E1C8-8D55CBD9FEC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5" name="Picture 4">
            <a:extLst>
              <a:ext uri="{FF2B5EF4-FFF2-40B4-BE49-F238E27FC236}">
                <a16:creationId xmlns:a16="http://schemas.microsoft.com/office/drawing/2014/main" id="{D23A93C2-3AD6-E3AF-C821-A47333572349}"/>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 y="5589322"/>
            <a:ext cx="12192003" cy="1268679"/>
          </a:xfrm>
          <a:prstGeom prst="rect">
            <a:avLst/>
          </a:prstGeom>
        </p:spPr>
      </p:pic>
    </p:spTree>
    <p:extLst>
      <p:ext uri="{BB962C8B-B14F-4D97-AF65-F5344CB8AC3E}">
        <p14:creationId xmlns:p14="http://schemas.microsoft.com/office/powerpoint/2010/main" val="298246776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p:cSld name="Section Header09">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5C4D808-5630-C16C-B881-01EA7B65864C}"/>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EE3B7E39-79D0-1AA6-FD38-70339DB2EEAD}"/>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9B12FA1E-1B95-916C-DC39-0788447C963B}"/>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3" name="Picture 2">
            <a:extLst>
              <a:ext uri="{FF2B5EF4-FFF2-40B4-BE49-F238E27FC236}">
                <a16:creationId xmlns:a16="http://schemas.microsoft.com/office/drawing/2014/main" id="{45F613D6-4271-6C6F-FECB-6C08DBD9237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2" name="Picture 1">
            <a:extLst>
              <a:ext uri="{FF2B5EF4-FFF2-40B4-BE49-F238E27FC236}">
                <a16:creationId xmlns:a16="http://schemas.microsoft.com/office/drawing/2014/main" id="{CE025995-E0ED-9520-6968-B5165F276852}"/>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 y="5589322"/>
            <a:ext cx="12192003" cy="1268679"/>
          </a:xfrm>
          <a:prstGeom prst="rect">
            <a:avLst/>
          </a:prstGeom>
        </p:spPr>
      </p:pic>
    </p:spTree>
    <p:extLst>
      <p:ext uri="{BB962C8B-B14F-4D97-AF65-F5344CB8AC3E}">
        <p14:creationId xmlns:p14="http://schemas.microsoft.com/office/powerpoint/2010/main" val="104416731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p:cSld name="Section Header10">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1913636-C971-588D-3E7C-4A10CCD5C0D4}"/>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70F5C93C-8726-D170-60B5-EB3AC5A3ACF8}"/>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FDA8137A-7632-EE67-2622-8B00F5A8D8E3}"/>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2B74FDC7-5B34-FCA8-D32E-072A022A02AA}"/>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3" name="Picture 2">
            <a:extLst>
              <a:ext uri="{FF2B5EF4-FFF2-40B4-BE49-F238E27FC236}">
                <a16:creationId xmlns:a16="http://schemas.microsoft.com/office/drawing/2014/main" id="{47829B07-9AB5-A587-E2AF-C24FF7032559}"/>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5589322"/>
            <a:ext cx="12192000" cy="1268679"/>
          </a:xfrm>
          <a:prstGeom prst="rect">
            <a:avLst/>
          </a:prstGeom>
        </p:spPr>
      </p:pic>
    </p:spTree>
    <p:extLst>
      <p:ext uri="{BB962C8B-B14F-4D97-AF65-F5344CB8AC3E}">
        <p14:creationId xmlns:p14="http://schemas.microsoft.com/office/powerpoint/2010/main" val="195589935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p:cSld name="Section Header11">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E8E729-94CD-039A-139E-2ED8CE1E5D1C}"/>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9B5B4FC9-DAC3-234E-FB61-883705F40AAD}"/>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D0D33CB9-37D6-1A68-7978-1368293BB448}"/>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51C3F2EA-E8EB-41E6-BE01-C97F1A423F8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3" name="Picture 2">
            <a:extLst>
              <a:ext uri="{FF2B5EF4-FFF2-40B4-BE49-F238E27FC236}">
                <a16:creationId xmlns:a16="http://schemas.microsoft.com/office/drawing/2014/main" id="{662DCB2D-9431-8242-1DC5-690F8F1C2F37}"/>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5589322"/>
            <a:ext cx="12192000" cy="1268679"/>
          </a:xfrm>
          <a:prstGeom prst="rect">
            <a:avLst/>
          </a:prstGeom>
        </p:spPr>
      </p:pic>
    </p:spTree>
    <p:extLst>
      <p:ext uri="{BB962C8B-B14F-4D97-AF65-F5344CB8AC3E}">
        <p14:creationId xmlns:p14="http://schemas.microsoft.com/office/powerpoint/2010/main" val="324198728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p:cSld name="Section Header12">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D780ADE-B8D0-7F3F-3794-4CE0482568DC}"/>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FD95E97B-20AE-B4B7-2D5E-0803B1FD1057}"/>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CF636E5B-2926-8979-3166-AC8A82F7BD20}"/>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C536CD1C-1ED7-2002-3785-A47F9CB0458B}"/>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3" name="Picture 2">
            <a:extLst>
              <a:ext uri="{FF2B5EF4-FFF2-40B4-BE49-F238E27FC236}">
                <a16:creationId xmlns:a16="http://schemas.microsoft.com/office/drawing/2014/main" id="{2540DE0E-69CD-3200-82D6-AF7857951CBF}"/>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 y="5589322"/>
            <a:ext cx="12192003" cy="1268679"/>
          </a:xfrm>
          <a:prstGeom prst="rect">
            <a:avLst/>
          </a:prstGeom>
        </p:spPr>
      </p:pic>
    </p:spTree>
    <p:extLst>
      <p:ext uri="{BB962C8B-B14F-4D97-AF65-F5344CB8AC3E}">
        <p14:creationId xmlns:p14="http://schemas.microsoft.com/office/powerpoint/2010/main" val="83011207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p:cSld name="Section Header13">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7286FF8-B0CD-25CE-5893-901C183BB16B}"/>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3EFA3CC1-72A5-43D5-A577-77FC7FECAD80}"/>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838F42CD-AD03-43A8-A27C-257F8530235E}"/>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D9ACD266-1CE1-DE83-07EC-41F4BDCBC5E6}"/>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3" name="Picture 2">
            <a:extLst>
              <a:ext uri="{FF2B5EF4-FFF2-40B4-BE49-F238E27FC236}">
                <a16:creationId xmlns:a16="http://schemas.microsoft.com/office/drawing/2014/main" id="{408099DE-D713-B580-F5B7-C76C449108BC}"/>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5589322"/>
            <a:ext cx="12192000" cy="1268679"/>
          </a:xfrm>
          <a:prstGeom prst="rect">
            <a:avLst/>
          </a:prstGeom>
        </p:spPr>
      </p:pic>
    </p:spTree>
    <p:extLst>
      <p:ext uri="{BB962C8B-B14F-4D97-AF65-F5344CB8AC3E}">
        <p14:creationId xmlns:p14="http://schemas.microsoft.com/office/powerpoint/2010/main" val="229570587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p:cSld name="Section Header14">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BC5EBC5-1CE3-16BC-DB77-A9DBF192FF47}"/>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F02F0685-FCB1-FE66-AE0A-53B8D098BDE9}"/>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A32C7582-F0E3-11AB-C305-3F13FC22EF85}"/>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9EF5F6D0-9288-451F-0283-CF635622011F}"/>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3" name="Picture 2">
            <a:extLst>
              <a:ext uri="{FF2B5EF4-FFF2-40B4-BE49-F238E27FC236}">
                <a16:creationId xmlns:a16="http://schemas.microsoft.com/office/drawing/2014/main" id="{F54AF2C7-D2DF-D72E-B693-D4C6AE8819AF}"/>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5589322"/>
            <a:ext cx="12192000" cy="1268679"/>
          </a:xfrm>
          <a:prstGeom prst="rect">
            <a:avLst/>
          </a:prstGeom>
        </p:spPr>
      </p:pic>
    </p:spTree>
    <p:extLst>
      <p:ext uri="{BB962C8B-B14F-4D97-AF65-F5344CB8AC3E}">
        <p14:creationId xmlns:p14="http://schemas.microsoft.com/office/powerpoint/2010/main" val="1470408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172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1999614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woObj" preserve="1">
  <p:cSld name="Two Content Contras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80467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9044848" y="1737360"/>
            <a:ext cx="2557872" cy="4389120"/>
          </a:xfrm>
          <a:solidFill>
            <a:schemeClr val="bg2"/>
          </a:solidFill>
        </p:spPr>
        <p:txBody>
          <a:bodyPr lIns="182880" tIns="182880" rIns="182880" bIns="182880" anchor="t">
            <a:noAutofit/>
          </a:bodyPr>
          <a:lstStyle>
            <a:lvl1pPr marL="0" indent="0">
              <a:buNone/>
              <a:defRPr sz="1800" b="1">
                <a:solidFill>
                  <a:schemeClr val="bg1"/>
                </a:solidFill>
              </a:defRPr>
            </a:lvl1pPr>
            <a:lvl2pPr marL="228594" indent="-228594">
              <a:buFont typeface="Arial" panose="020B0604020202020204" pitchFamily="34" charset="0"/>
              <a:buChar char="•"/>
              <a:tabLst/>
              <a:defRPr sz="1600" b="0">
                <a:solidFill>
                  <a:schemeClr val="bg1"/>
                </a:solidFill>
              </a:defRPr>
            </a:lvl2pPr>
            <a:lvl3pPr marL="914377" indent="0">
              <a:buNone/>
              <a:defRPr sz="1800" b="0">
                <a:solidFill>
                  <a:schemeClr val="bg1"/>
                </a:solidFill>
              </a:defRPr>
            </a:lvl3pPr>
            <a:lvl4pPr marL="1371566" indent="0">
              <a:buNone/>
              <a:defRPr sz="1800" b="0">
                <a:solidFill>
                  <a:schemeClr val="bg1"/>
                </a:solidFill>
              </a:defRPr>
            </a:lvl4pPr>
            <a:lvl5pPr marL="1828754" indent="0">
              <a:buNone/>
              <a:defRPr sz="1800" b="0">
                <a:solidFill>
                  <a:schemeClr val="bg1"/>
                </a:solidFill>
              </a:defRPr>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2583571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 Slide07">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353AAEFE-54C6-0552-A738-85288D954227}"/>
              </a:ext>
            </a:extLst>
          </p:cNvPr>
          <p:cNvSpPr>
            <a:spLocks noGrp="1"/>
          </p:cNvSpPr>
          <p:nvPr>
            <p:ph type="pic" sz="quarter" idx="10"/>
          </p:nvPr>
        </p:nvSpPr>
        <p:spPr>
          <a:xfrm>
            <a:off x="5839493" y="274320"/>
            <a:ext cx="6217920" cy="6217920"/>
          </a:xfrm>
          <a:prstGeom prst="ellipse">
            <a:avLst/>
          </a:prstGeom>
          <a:solidFill>
            <a:schemeClr val="bg1">
              <a:lumMod val="95000"/>
            </a:schemeClr>
          </a:solidFill>
        </p:spPr>
        <p:txBody>
          <a:bodyPr>
            <a:normAutofit/>
          </a:bodyPr>
          <a:lstStyle>
            <a:lvl1pPr marL="0" indent="0">
              <a:buNone/>
              <a:defRPr sz="1600"/>
            </a:lvl1pPr>
          </a:lstStyle>
          <a:p>
            <a:r>
              <a:rPr lang="en-US" dirty="0"/>
              <a:t>Click icon to add picture</a:t>
            </a:r>
          </a:p>
        </p:txBody>
      </p:sp>
      <p:sp>
        <p:nvSpPr>
          <p:cNvPr id="14" name="Rectangle 13">
            <a:extLst>
              <a:ext uri="{FF2B5EF4-FFF2-40B4-BE49-F238E27FC236}">
                <a16:creationId xmlns:a16="http://schemas.microsoft.com/office/drawing/2014/main" id="{4DDC346F-5173-D218-D97F-5C56440A2451}"/>
              </a:ext>
              <a:ext uri="{C183D7F6-B498-43B3-948B-1728B52AA6E4}">
                <adec:decorative xmlns:adec="http://schemas.microsoft.com/office/drawing/2017/decorative" val="1"/>
              </a:ext>
            </a:extLst>
          </p:cNvPr>
          <p:cNvSpPr/>
          <p:nvPr userDrawn="1"/>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200" y="2393022"/>
            <a:ext cx="6308203" cy="2387600"/>
          </a:xfrm>
        </p:spPr>
        <p:txBody>
          <a:bodyPr anchor="b">
            <a:normAutofit/>
          </a:bodyPr>
          <a:lstStyle>
            <a:lvl1pPr algn="l">
              <a:defRPr sz="5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200" y="4872697"/>
            <a:ext cx="6308203"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4" name="Picture 3">
            <a:extLst>
              <a:ext uri="{FF2B5EF4-FFF2-40B4-BE49-F238E27FC236}">
                <a16:creationId xmlns:a16="http://schemas.microsoft.com/office/drawing/2014/main" id="{29DCDD8E-03DC-A128-7864-7FFB666CC975}"/>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7199" y="457200"/>
            <a:ext cx="1371600" cy="1014158"/>
          </a:xfrm>
          <a:prstGeom prst="rect">
            <a:avLst/>
          </a:prstGeom>
        </p:spPr>
      </p:pic>
    </p:spTree>
    <p:extLst>
      <p:ext uri="{BB962C8B-B14F-4D97-AF65-F5344CB8AC3E}">
        <p14:creationId xmlns:p14="http://schemas.microsoft.com/office/powerpoint/2010/main" val="31316295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Title Content Photo">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6464411" y="1737362"/>
            <a:ext cx="5181600" cy="4389119"/>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6302524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Content Photo Lar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6337189" y="2"/>
            <a:ext cx="5854811" cy="6857999"/>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838200" y="263896"/>
            <a:ext cx="5303520" cy="83428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3035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923091652"/>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Content Photo Rounded">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62F2BBC-4F4F-DB25-AA3C-EEA9CF03A074}"/>
              </a:ext>
            </a:extLst>
          </p:cNvPr>
          <p:cNvSpPr>
            <a:spLocks noGrp="1"/>
          </p:cNvSpPr>
          <p:nvPr>
            <p:ph type="pic" sz="quarter" idx="10"/>
          </p:nvPr>
        </p:nvSpPr>
        <p:spPr>
          <a:xfrm>
            <a:off x="6337189" y="2"/>
            <a:ext cx="5854811" cy="6857999"/>
          </a:xfrm>
          <a:custGeom>
            <a:avLst/>
            <a:gdLst>
              <a:gd name="connsiteX0" fmla="*/ 919761 w 5854810"/>
              <a:gd name="connsiteY0" fmla="*/ 0 h 6857999"/>
              <a:gd name="connsiteX1" fmla="*/ 5854810 w 5854810"/>
              <a:gd name="connsiteY1" fmla="*/ 0 h 6857999"/>
              <a:gd name="connsiteX2" fmla="*/ 5854810 w 5854810"/>
              <a:gd name="connsiteY2" fmla="*/ 6857999 h 6857999"/>
              <a:gd name="connsiteX3" fmla="*/ 919762 w 5854810"/>
              <a:gd name="connsiteY3" fmla="*/ 6857999 h 6857999"/>
              <a:gd name="connsiteX4" fmla="*/ 827724 w 5854810"/>
              <a:gd name="connsiteY4" fmla="*/ 6697929 h 6857999"/>
              <a:gd name="connsiteX5" fmla="*/ 0 w 5854810"/>
              <a:gd name="connsiteY5" fmla="*/ 3428999 h 6857999"/>
              <a:gd name="connsiteX6" fmla="*/ 827724 w 5854810"/>
              <a:gd name="connsiteY6" fmla="*/ 16006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4810" h="6857999">
                <a:moveTo>
                  <a:pt x="919761" y="0"/>
                </a:moveTo>
                <a:lnTo>
                  <a:pt x="5854810" y="0"/>
                </a:lnTo>
                <a:lnTo>
                  <a:pt x="5854810" y="6857999"/>
                </a:lnTo>
                <a:lnTo>
                  <a:pt x="919762" y="6857999"/>
                </a:lnTo>
                <a:lnTo>
                  <a:pt x="827724" y="6697929"/>
                </a:lnTo>
                <a:cubicBezTo>
                  <a:pt x="299847" y="5726197"/>
                  <a:pt x="0" y="4612615"/>
                  <a:pt x="0" y="3428999"/>
                </a:cubicBezTo>
                <a:cubicBezTo>
                  <a:pt x="0" y="2245384"/>
                  <a:pt x="299847" y="1131802"/>
                  <a:pt x="827724" y="160069"/>
                </a:cubicBezTo>
                <a:close/>
              </a:path>
            </a:pathLst>
          </a:custGeom>
          <a:solidFill>
            <a:schemeClr val="bg1">
              <a:lumMod val="95000"/>
            </a:schemeClr>
          </a:solidFill>
        </p:spPr>
        <p:txBody>
          <a:bodyPr wrap="square">
            <a:no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838200" y="263896"/>
            <a:ext cx="5303520" cy="83428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3035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992420054"/>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0771DCF-1C97-4879-F38B-83F9F3A61ABC}"/>
              </a:ext>
              <a:ext uri="{C183D7F6-B498-43B3-948B-1728B52AA6E4}">
                <adec:decorative xmlns:adec="http://schemas.microsoft.com/office/drawing/2017/decorative" val="1"/>
              </a:ext>
            </a:extLst>
          </p:cNvPr>
          <p:cNvSpPr/>
          <p:nvPr/>
        </p:nvSpPr>
        <p:spPr>
          <a:xfrm>
            <a:off x="6096000" y="0"/>
            <a:ext cx="6096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309360" y="1737360"/>
            <a:ext cx="5181600" cy="4389120"/>
          </a:xfrm>
        </p:spPr>
        <p:txBody>
          <a:bodyPr>
            <a:normAutofit/>
          </a:bodyPr>
          <a:lstStyle>
            <a:lvl1pPr>
              <a:defRPr sz="2000">
                <a:solidFill>
                  <a:schemeClr val="bg1"/>
                </a:solidFill>
              </a:defRPr>
            </a:lvl1pPr>
            <a:lvl2pPr>
              <a:defRPr sz="1800">
                <a:solidFill>
                  <a:schemeClr val="bg1"/>
                </a:solidFill>
              </a:defRPr>
            </a:lvl2pPr>
            <a:lvl3pPr>
              <a:defRPr sz="16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Rectangle 5">
            <a:extLst>
              <a:ext uri="{FF2B5EF4-FFF2-40B4-BE49-F238E27FC236}">
                <a16:creationId xmlns:a16="http://schemas.microsoft.com/office/drawing/2014/main" id="{F1D5713C-8A7B-03A2-E75A-6760F2EBB1B8}"/>
              </a:ext>
            </a:extLst>
          </p:cNvPr>
          <p:cNvSpPr/>
          <p:nvPr/>
        </p:nvSpPr>
        <p:spPr>
          <a:xfrm>
            <a:off x="0" y="1199410"/>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7" name="TextBox 6">
            <a:extLst>
              <a:ext uri="{FF2B5EF4-FFF2-40B4-BE49-F238E27FC236}">
                <a16:creationId xmlns:a16="http://schemas.microsoft.com/office/drawing/2014/main" id="{532B3636-5753-0CC3-5C54-0C36BB462A8B}"/>
              </a:ext>
            </a:extLst>
          </p:cNvPr>
          <p:cNvSpPr txBox="1"/>
          <p:nvPr/>
        </p:nvSpPr>
        <p:spPr>
          <a:xfrm>
            <a:off x="11023261" y="6537699"/>
            <a:ext cx="330539" cy="230832"/>
          </a:xfrm>
          <a:prstGeom prst="rect">
            <a:avLst/>
          </a:prstGeom>
          <a:noFill/>
        </p:spPr>
        <p:txBody>
          <a:bodyPr wrap="none" rtlCol="0">
            <a:spAutoFit/>
          </a:bodyPr>
          <a:lstStyle/>
          <a:p>
            <a:pPr algn="r"/>
            <a:fld id="{7BF6DEC4-2D8B-E94B-9ABA-B6ADBCE229FD}" type="slidenum">
              <a:rPr lang="en-US" sz="900"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417126524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33BB35E-4AE7-421D-5E83-AC48FF1FCB62}"/>
              </a:ext>
            </a:extLst>
          </p:cNvPr>
          <p:cNvSpPr>
            <a:spLocks noGrp="1"/>
          </p:cNvSpPr>
          <p:nvPr>
            <p:ph type="body" idx="1"/>
          </p:nvPr>
        </p:nvSpPr>
        <p:spPr>
          <a:xfrm>
            <a:off x="839789" y="1554480"/>
            <a:ext cx="5157787" cy="713232"/>
          </a:xfrm>
          <a:noFill/>
        </p:spPr>
        <p:txBody>
          <a:bodyPr anchor="ctr"/>
          <a:lstStyle>
            <a:lvl1pPr marL="0" indent="0">
              <a:buNone/>
              <a:defRPr sz="2400" b="1">
                <a:solidFill>
                  <a:schemeClr val="bg2"/>
                </a:solidFill>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2282D5C-B16A-6E41-69E7-2F7F310D6885}"/>
              </a:ext>
            </a:extLst>
          </p:cNvPr>
          <p:cNvSpPr>
            <a:spLocks noGrp="1"/>
          </p:cNvSpPr>
          <p:nvPr>
            <p:ph sz="half" idx="2"/>
          </p:nvPr>
        </p:nvSpPr>
        <p:spPr>
          <a:xfrm>
            <a:off x="839789" y="2377440"/>
            <a:ext cx="5157787" cy="411480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3FFF26AD-D82A-3816-4E02-8BC69003165C}"/>
              </a:ext>
            </a:extLst>
          </p:cNvPr>
          <p:cNvSpPr>
            <a:spLocks noGrp="1"/>
          </p:cNvSpPr>
          <p:nvPr>
            <p:ph type="body" sz="quarter" idx="3"/>
          </p:nvPr>
        </p:nvSpPr>
        <p:spPr>
          <a:xfrm>
            <a:off x="6172201" y="1554480"/>
            <a:ext cx="5183188" cy="713232"/>
          </a:xfrm>
          <a:noFill/>
        </p:spPr>
        <p:txBody>
          <a:bodyPr anchor="ctr"/>
          <a:lstStyle>
            <a:lvl1pPr marL="0" indent="0">
              <a:buNone/>
              <a:defRPr sz="2400" b="1">
                <a:solidFill>
                  <a:schemeClr val="bg2"/>
                </a:solidFill>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A6F85C9-D36E-F2D2-FDC1-53452716B649}"/>
              </a:ext>
            </a:extLst>
          </p:cNvPr>
          <p:cNvSpPr>
            <a:spLocks noGrp="1"/>
          </p:cNvSpPr>
          <p:nvPr>
            <p:ph sz="quarter" idx="4"/>
          </p:nvPr>
        </p:nvSpPr>
        <p:spPr>
          <a:xfrm>
            <a:off x="6172201" y="2377440"/>
            <a:ext cx="5183188" cy="411480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9">
            <a:extLst>
              <a:ext uri="{FF2B5EF4-FFF2-40B4-BE49-F238E27FC236}">
                <a16:creationId xmlns:a16="http://schemas.microsoft.com/office/drawing/2014/main" id="{BCA41232-EEF0-0177-7D0A-F31462F3BDFB}"/>
              </a:ext>
            </a:extLst>
          </p:cNvPr>
          <p:cNvSpPr>
            <a:spLocks noGrp="1"/>
          </p:cNvSpPr>
          <p:nvPr>
            <p:ph type="title"/>
          </p:nvPr>
        </p:nvSpPr>
        <p:spPr/>
        <p:txBody>
          <a:bodyPr/>
          <a:lstStyle/>
          <a:p>
            <a:r>
              <a:rPr lang="en-US"/>
              <a:t>Click to edit Master title style</a:t>
            </a:r>
          </a:p>
        </p:txBody>
      </p:sp>
      <p:cxnSp>
        <p:nvCxnSpPr>
          <p:cNvPr id="2" name="Straight Connector 1">
            <a:extLst>
              <a:ext uri="{FF2B5EF4-FFF2-40B4-BE49-F238E27FC236}">
                <a16:creationId xmlns:a16="http://schemas.microsoft.com/office/drawing/2014/main" id="{BA68C4B5-4C19-C1C2-A961-59875189300E}"/>
              </a:ext>
              <a:ext uri="{C183D7F6-B498-43B3-948B-1728B52AA6E4}">
                <adec:decorative xmlns:adec="http://schemas.microsoft.com/office/drawing/2017/decorative" val="1"/>
              </a:ext>
            </a:extLst>
          </p:cNvPr>
          <p:cNvCxnSpPr/>
          <p:nvPr/>
        </p:nvCxnSpPr>
        <p:spPr>
          <a:xfrm>
            <a:off x="838200" y="2289976"/>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475C8A19-F383-7FAA-0F3A-AFC92046E774}"/>
              </a:ext>
              <a:ext uri="{C183D7F6-B498-43B3-948B-1728B52AA6E4}">
                <adec:decorative xmlns:adec="http://schemas.microsoft.com/office/drawing/2017/decorative" val="1"/>
              </a:ext>
            </a:extLst>
          </p:cNvPr>
          <p:cNvCxnSpPr/>
          <p:nvPr/>
        </p:nvCxnSpPr>
        <p:spPr>
          <a:xfrm>
            <a:off x="838200" y="2286000"/>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D9602B8A-AEF9-E95F-7A2E-8478D747DBCB}"/>
              </a:ext>
              <a:ext uri="{C183D7F6-B498-43B3-948B-1728B52AA6E4}">
                <adec:decorative xmlns:adec="http://schemas.microsoft.com/office/drawing/2017/decorative" val="1"/>
              </a:ext>
            </a:extLst>
          </p:cNvPr>
          <p:cNvCxnSpPr/>
          <p:nvPr/>
        </p:nvCxnSpPr>
        <p:spPr>
          <a:xfrm>
            <a:off x="6172202" y="2286000"/>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4216532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Obj" preserve="1">
  <p:cSld name="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4521529"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3">
            <a:extLst>
              <a:ext uri="{FF2B5EF4-FFF2-40B4-BE49-F238E27FC236}">
                <a16:creationId xmlns:a16="http://schemas.microsoft.com/office/drawing/2014/main" id="{08D605F8-6B7E-387D-3810-D29E5945AEF8}"/>
              </a:ext>
            </a:extLst>
          </p:cNvPr>
          <p:cNvSpPr>
            <a:spLocks noGrp="1"/>
          </p:cNvSpPr>
          <p:nvPr>
            <p:ph sz="half" idx="10"/>
          </p:nvPr>
        </p:nvSpPr>
        <p:spPr>
          <a:xfrm>
            <a:off x="8204859"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6460737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E70E72-9C96-E6B0-856A-DF4F45E2135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48140914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8055688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p:cSld name="Quote">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F678D837-C30B-A09B-8F9C-032FFEB96545}"/>
              </a:ext>
            </a:extLst>
          </p:cNvPr>
          <p:cNvSpPr>
            <a:spLocks noGrp="1"/>
          </p:cNvSpPr>
          <p:nvPr>
            <p:ph type="body" sz="quarter" idx="10"/>
          </p:nvPr>
        </p:nvSpPr>
        <p:spPr>
          <a:xfrm>
            <a:off x="2510631" y="2035173"/>
            <a:ext cx="7170739" cy="2787651"/>
          </a:xfrm>
          <a:solidFill>
            <a:schemeClr val="bg1">
              <a:lumMod val="95000"/>
            </a:schemeClr>
          </a:solidFill>
        </p:spPr>
        <p:txBody>
          <a:bodyPr anchor="ctr">
            <a:normAutofit/>
          </a:bodyPr>
          <a:lstStyle>
            <a:lvl1pPr marL="0" indent="0">
              <a:buNone/>
              <a:defRPr sz="4000"/>
            </a:lvl1pPr>
            <a:lvl2pPr marL="457189" indent="0">
              <a:buNone/>
              <a:defRPr/>
            </a:lvl2pPr>
            <a:lvl3pPr marL="914377" indent="0">
              <a:buNone/>
              <a:defRPr/>
            </a:lvl3pPr>
            <a:lvl4pPr marL="1371566" indent="0">
              <a:buNone/>
              <a:defRPr/>
            </a:lvl4pPr>
            <a:lvl5pPr marL="1828754" indent="0">
              <a:buNone/>
              <a:defRPr/>
            </a:lvl5pPr>
          </a:lstStyle>
          <a:p>
            <a:pPr lvl="0"/>
            <a:r>
              <a:rPr lang="en-US"/>
              <a:t>Click to edit Master text styles</a:t>
            </a:r>
          </a:p>
        </p:txBody>
      </p:sp>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6351"/>
            <a:ext cx="1016000" cy="6845300"/>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375684960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p:cSld name="Divider - LR Boundless Blu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6351"/>
            <a:ext cx="1016000" cy="6845300"/>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752600" y="160020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752600" y="370332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411349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Slide08">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userDrawn="1"/>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198" y="5141126"/>
            <a:ext cx="9144000" cy="873196"/>
          </a:xfrm>
        </p:spPr>
        <p:txBody>
          <a:bodyPr anchor="b">
            <a:normAutofit/>
          </a:bodyPr>
          <a:lstStyle>
            <a:lvl1pPr algn="l">
              <a:defRPr sz="4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0" y="0"/>
            <a:ext cx="12192000" cy="5029200"/>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198" y="6014322"/>
            <a:ext cx="9144000" cy="543295"/>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6" name="Picture 5">
            <a:extLst>
              <a:ext uri="{FF2B5EF4-FFF2-40B4-BE49-F238E27FC236}">
                <a16:creationId xmlns:a16="http://schemas.microsoft.com/office/drawing/2014/main" id="{D9C8509E-95B4-329A-FDD8-B938F2B65F7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637522" y="5474936"/>
            <a:ext cx="1097280" cy="811326"/>
          </a:xfrm>
          <a:prstGeom prst="rect">
            <a:avLst/>
          </a:prstGeom>
        </p:spPr>
      </p:pic>
    </p:spTree>
    <p:extLst>
      <p:ext uri="{BB962C8B-B14F-4D97-AF65-F5344CB8AC3E}">
        <p14:creationId xmlns:p14="http://schemas.microsoft.com/office/powerpoint/2010/main" val="3250579214"/>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p:cSld name="Divider - LR Skylight Blue">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752600" y="160020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752600" y="370332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2" name="Picture 1">
            <a:extLst>
              <a:ext uri="{FF2B5EF4-FFF2-40B4-BE49-F238E27FC236}">
                <a16:creationId xmlns:a16="http://schemas.microsoft.com/office/drawing/2014/main" id="{C1FFBCFF-5872-0915-1A2A-6350C0673CFD}"/>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6351"/>
            <a:ext cx="1016000" cy="6845300"/>
          </a:xfrm>
          <a:prstGeom prst="rect">
            <a:avLst/>
          </a:prstGeom>
        </p:spPr>
      </p:pic>
      <p:pic>
        <p:nvPicPr>
          <p:cNvPr id="3" name="Picture 2">
            <a:extLst>
              <a:ext uri="{FF2B5EF4-FFF2-40B4-BE49-F238E27FC236}">
                <a16:creationId xmlns:a16="http://schemas.microsoft.com/office/drawing/2014/main" id="{6F2A642B-8B9C-BCA1-4BE8-D7D0B4661D2D}"/>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3154430437"/>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type="title" preserve="1">
  <p:cSld name="2_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752600" y="256032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752600" y="466344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6" name="Picture 5" descr="Logo, company name&#10;&#10;Description automatically generated">
            <a:extLst>
              <a:ext uri="{FF2B5EF4-FFF2-40B4-BE49-F238E27FC236}">
                <a16:creationId xmlns:a16="http://schemas.microsoft.com/office/drawing/2014/main" id="{388CE8BC-0717-CEC2-EB61-796C9953773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181599" y="640080"/>
            <a:ext cx="1828800" cy="1352208"/>
          </a:xfrm>
          <a:prstGeom prst="rect">
            <a:avLst/>
          </a:prstGeom>
        </p:spPr>
      </p:pic>
      <p:pic>
        <p:nvPicPr>
          <p:cNvPr id="5" name="Picture 4">
            <a:extLst>
              <a:ext uri="{FF2B5EF4-FFF2-40B4-BE49-F238E27FC236}">
                <a16:creationId xmlns:a16="http://schemas.microsoft.com/office/drawing/2014/main" id="{6403AB41-261D-F7D3-8318-DFB32F577772}"/>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972800" y="6351"/>
            <a:ext cx="1219200" cy="6845300"/>
          </a:xfrm>
          <a:prstGeom prst="rect">
            <a:avLst/>
          </a:prstGeom>
        </p:spPr>
      </p:pic>
      <p:pic>
        <p:nvPicPr>
          <p:cNvPr id="8" name="Picture 7">
            <a:extLst>
              <a:ext uri="{FF2B5EF4-FFF2-40B4-BE49-F238E27FC236}">
                <a16:creationId xmlns:a16="http://schemas.microsoft.com/office/drawing/2014/main" id="{FF06768A-263F-7D7E-6577-4C871181F315}"/>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6351"/>
            <a:ext cx="1219200" cy="6845300"/>
          </a:xfrm>
          <a:prstGeom prst="rect">
            <a:avLst/>
          </a:prstGeom>
        </p:spPr>
      </p:pic>
    </p:spTree>
    <p:extLst>
      <p:ext uri="{BB962C8B-B14F-4D97-AF65-F5344CB8AC3E}">
        <p14:creationId xmlns:p14="http://schemas.microsoft.com/office/powerpoint/2010/main" val="445325750"/>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type="title" preserve="1">
  <p:cSld name="3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755648" y="2560320"/>
            <a:ext cx="8686800" cy="1828800"/>
          </a:xfrm>
        </p:spPr>
        <p:txBody>
          <a:bodyPr anchor="b">
            <a:normAutofit/>
          </a:bodyPr>
          <a:lstStyle>
            <a:lvl1pPr algn="ctr">
              <a:defRPr sz="44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755648" y="4663440"/>
            <a:ext cx="8686800" cy="1371600"/>
          </a:xfrm>
        </p:spPr>
        <p:txBody>
          <a:bodyPr>
            <a:normAutofit/>
          </a:bodyPr>
          <a:lstStyle>
            <a:lvl1pPr marL="0" indent="0" algn="ctr">
              <a:spcAft>
                <a:spcPts val="600"/>
              </a:spcAft>
              <a:buNone/>
              <a:defRPr sz="16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6" name="Picture 5" descr="Logo, icon&#10;&#10;Description automatically generated">
            <a:extLst>
              <a:ext uri="{FF2B5EF4-FFF2-40B4-BE49-F238E27FC236}">
                <a16:creationId xmlns:a16="http://schemas.microsoft.com/office/drawing/2014/main" id="{A0F10A52-D242-3F83-785F-0FAF20AA1D4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181600" y="640081"/>
            <a:ext cx="1828800" cy="1352204"/>
          </a:xfrm>
          <a:prstGeom prst="rect">
            <a:avLst/>
          </a:prstGeom>
        </p:spPr>
      </p:pic>
      <p:pic>
        <p:nvPicPr>
          <p:cNvPr id="4" name="Picture 3">
            <a:extLst>
              <a:ext uri="{FF2B5EF4-FFF2-40B4-BE49-F238E27FC236}">
                <a16:creationId xmlns:a16="http://schemas.microsoft.com/office/drawing/2014/main" id="{7C74C476-1A7C-75E1-82BA-DF5D1D0758BF}"/>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6351"/>
            <a:ext cx="1219200" cy="6845300"/>
          </a:xfrm>
          <a:prstGeom prst="rect">
            <a:avLst/>
          </a:prstGeom>
        </p:spPr>
      </p:pic>
      <p:pic>
        <p:nvPicPr>
          <p:cNvPr id="5" name="Picture 4">
            <a:extLst>
              <a:ext uri="{FF2B5EF4-FFF2-40B4-BE49-F238E27FC236}">
                <a16:creationId xmlns:a16="http://schemas.microsoft.com/office/drawing/2014/main" id="{9378EB22-72C3-4496-9A8B-B87AFCF53AB7}"/>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972800" y="6351"/>
            <a:ext cx="1219200" cy="6845300"/>
          </a:xfrm>
          <a:prstGeom prst="rect">
            <a:avLst/>
          </a:prstGeom>
        </p:spPr>
      </p:pic>
    </p:spTree>
    <p:extLst>
      <p:ext uri="{BB962C8B-B14F-4D97-AF65-F5344CB8AC3E}">
        <p14:creationId xmlns:p14="http://schemas.microsoft.com/office/powerpoint/2010/main" val="13621154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itle Slide09">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userDrawn="1"/>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198" y="5141126"/>
            <a:ext cx="9144000" cy="873196"/>
          </a:xfrm>
        </p:spPr>
        <p:txBody>
          <a:bodyPr anchor="b">
            <a:normAutofit/>
          </a:bodyPr>
          <a:lstStyle>
            <a:lvl1pPr algn="l">
              <a:defRPr sz="4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198" y="6014322"/>
            <a:ext cx="9144000" cy="543295"/>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Picture Placeholder 5">
            <a:extLst>
              <a:ext uri="{FF2B5EF4-FFF2-40B4-BE49-F238E27FC236}">
                <a16:creationId xmlns:a16="http://schemas.microsoft.com/office/drawing/2014/main" id="{C51652F3-1AC4-E009-8EBA-62F08BE9D3BC}"/>
              </a:ext>
            </a:extLst>
          </p:cNvPr>
          <p:cNvSpPr>
            <a:spLocks noGrp="1"/>
          </p:cNvSpPr>
          <p:nvPr>
            <p:ph type="pic" sz="quarter" idx="10"/>
          </p:nvPr>
        </p:nvSpPr>
        <p:spPr>
          <a:xfrm>
            <a:off x="3672840" y="177303"/>
            <a:ext cx="4846320" cy="4846320"/>
          </a:xfrm>
          <a:prstGeom prst="ellipse">
            <a:avLst/>
          </a:prstGeom>
          <a:solidFill>
            <a:schemeClr val="bg1">
              <a:lumMod val="95000"/>
            </a:schemeClr>
          </a:solidFill>
        </p:spPr>
        <p:txBody>
          <a:bodyPr>
            <a:normAutofit/>
          </a:bodyPr>
          <a:lstStyle>
            <a:lvl1pPr marL="0" indent="0">
              <a:buNone/>
              <a:defRPr sz="1000"/>
            </a:lvl1pPr>
          </a:lstStyle>
          <a:p>
            <a:r>
              <a:rPr lang="en-US" dirty="0"/>
              <a:t>Click icon to add picture</a:t>
            </a:r>
          </a:p>
        </p:txBody>
      </p:sp>
      <p:sp>
        <p:nvSpPr>
          <p:cNvPr id="20" name="Picture Placeholder 19">
            <a:extLst>
              <a:ext uri="{FF2B5EF4-FFF2-40B4-BE49-F238E27FC236}">
                <a16:creationId xmlns:a16="http://schemas.microsoft.com/office/drawing/2014/main" id="{0C15DDEE-84EF-6C84-3820-53596E1E9385}"/>
              </a:ext>
            </a:extLst>
          </p:cNvPr>
          <p:cNvSpPr>
            <a:spLocks noGrp="1"/>
          </p:cNvSpPr>
          <p:nvPr>
            <p:ph type="pic" sz="quarter" idx="11"/>
          </p:nvPr>
        </p:nvSpPr>
        <p:spPr>
          <a:xfrm>
            <a:off x="8729870" y="177303"/>
            <a:ext cx="3462130" cy="4846320"/>
          </a:xfrm>
          <a:custGeom>
            <a:avLst/>
            <a:gdLst>
              <a:gd name="connsiteX0" fmla="*/ 2423160 w 3462130"/>
              <a:gd name="connsiteY0" fmla="*/ 0 h 4846320"/>
              <a:gd name="connsiteX1" fmla="*/ 3366363 w 3462130"/>
              <a:gd name="connsiteY1" fmla="*/ 190424 h 4846320"/>
              <a:gd name="connsiteX2" fmla="*/ 3462130 w 3462130"/>
              <a:gd name="connsiteY2" fmla="*/ 236557 h 4846320"/>
              <a:gd name="connsiteX3" fmla="*/ 3462130 w 3462130"/>
              <a:gd name="connsiteY3" fmla="*/ 4609763 h 4846320"/>
              <a:gd name="connsiteX4" fmla="*/ 3366363 w 3462130"/>
              <a:gd name="connsiteY4" fmla="*/ 4655896 h 4846320"/>
              <a:gd name="connsiteX5" fmla="*/ 2423160 w 3462130"/>
              <a:gd name="connsiteY5" fmla="*/ 4846320 h 4846320"/>
              <a:gd name="connsiteX6" fmla="*/ 0 w 3462130"/>
              <a:gd name="connsiteY6" fmla="*/ 2423160 h 4846320"/>
              <a:gd name="connsiteX7" fmla="*/ 242316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2423160" y="0"/>
                </a:moveTo>
                <a:cubicBezTo>
                  <a:pt x="2757729" y="0"/>
                  <a:pt x="3076460" y="67805"/>
                  <a:pt x="3366363" y="190424"/>
                </a:cubicBezTo>
                <a:lnTo>
                  <a:pt x="3462130" y="236557"/>
                </a:lnTo>
                <a:lnTo>
                  <a:pt x="3462130" y="4609763"/>
                </a:lnTo>
                <a:lnTo>
                  <a:pt x="3366363" y="4655896"/>
                </a:lnTo>
                <a:cubicBezTo>
                  <a:pt x="3076460" y="4778515"/>
                  <a:pt x="2757729" y="4846320"/>
                  <a:pt x="2423160" y="4846320"/>
                </a:cubicBezTo>
                <a:cubicBezTo>
                  <a:pt x="1084886" y="4846320"/>
                  <a:pt x="0" y="3761434"/>
                  <a:pt x="0" y="2423160"/>
                </a:cubicBezTo>
                <a:cubicBezTo>
                  <a:pt x="0" y="1084886"/>
                  <a:pt x="1084886" y="0"/>
                  <a:pt x="2423160" y="0"/>
                </a:cubicBezTo>
                <a:close/>
              </a:path>
            </a:pathLst>
          </a:custGeom>
          <a:solidFill>
            <a:schemeClr val="bg1">
              <a:lumMod val="95000"/>
            </a:schemeClr>
          </a:solidFill>
        </p:spPr>
        <p:txBody>
          <a:bodyPr wrap="square">
            <a:noAutofit/>
          </a:bodyPr>
          <a:lstStyle>
            <a:lvl1pPr marL="0" indent="0">
              <a:buNone/>
              <a:defRPr sz="1000"/>
            </a:lvl1pPr>
          </a:lstStyle>
          <a:p>
            <a:r>
              <a:rPr lang="en-US" dirty="0"/>
              <a:t>Click icon to add picture</a:t>
            </a:r>
          </a:p>
        </p:txBody>
      </p:sp>
      <p:sp>
        <p:nvSpPr>
          <p:cNvPr id="12" name="Picture Placeholder 11">
            <a:extLst>
              <a:ext uri="{FF2B5EF4-FFF2-40B4-BE49-F238E27FC236}">
                <a16:creationId xmlns:a16="http://schemas.microsoft.com/office/drawing/2014/main" id="{3AF5B2E3-B9A6-0E51-D4CA-E1DAA5ADD0B9}"/>
              </a:ext>
            </a:extLst>
          </p:cNvPr>
          <p:cNvSpPr>
            <a:spLocks noGrp="1"/>
          </p:cNvSpPr>
          <p:nvPr>
            <p:ph type="pic" sz="quarter" idx="12"/>
          </p:nvPr>
        </p:nvSpPr>
        <p:spPr>
          <a:xfrm>
            <a:off x="0" y="177303"/>
            <a:ext cx="3462130" cy="4846320"/>
          </a:xfrm>
          <a:custGeom>
            <a:avLst/>
            <a:gdLst>
              <a:gd name="connsiteX0" fmla="*/ 1038970 w 3462130"/>
              <a:gd name="connsiteY0" fmla="*/ 0 h 4846320"/>
              <a:gd name="connsiteX1" fmla="*/ 3462130 w 3462130"/>
              <a:gd name="connsiteY1" fmla="*/ 2423160 h 4846320"/>
              <a:gd name="connsiteX2" fmla="*/ 1038970 w 3462130"/>
              <a:gd name="connsiteY2" fmla="*/ 4846320 h 4846320"/>
              <a:gd name="connsiteX3" fmla="*/ 95767 w 3462130"/>
              <a:gd name="connsiteY3" fmla="*/ 4655896 h 4846320"/>
              <a:gd name="connsiteX4" fmla="*/ 0 w 3462130"/>
              <a:gd name="connsiteY4" fmla="*/ 4609763 h 4846320"/>
              <a:gd name="connsiteX5" fmla="*/ 0 w 3462130"/>
              <a:gd name="connsiteY5" fmla="*/ 236557 h 4846320"/>
              <a:gd name="connsiteX6" fmla="*/ 95767 w 3462130"/>
              <a:gd name="connsiteY6" fmla="*/ 190424 h 4846320"/>
              <a:gd name="connsiteX7" fmla="*/ 103897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1038970" y="0"/>
                </a:moveTo>
                <a:cubicBezTo>
                  <a:pt x="2377244" y="0"/>
                  <a:pt x="3462130" y="1084886"/>
                  <a:pt x="3462130" y="2423160"/>
                </a:cubicBezTo>
                <a:cubicBezTo>
                  <a:pt x="3462130" y="3761434"/>
                  <a:pt x="2377244" y="4846320"/>
                  <a:pt x="1038970" y="4846320"/>
                </a:cubicBezTo>
                <a:cubicBezTo>
                  <a:pt x="704402" y="4846320"/>
                  <a:pt x="385670" y="4778515"/>
                  <a:pt x="95767" y="4655896"/>
                </a:cubicBezTo>
                <a:lnTo>
                  <a:pt x="0" y="4609763"/>
                </a:lnTo>
                <a:lnTo>
                  <a:pt x="0" y="236557"/>
                </a:lnTo>
                <a:lnTo>
                  <a:pt x="95767" y="190424"/>
                </a:lnTo>
                <a:cubicBezTo>
                  <a:pt x="385670" y="67806"/>
                  <a:pt x="704402" y="0"/>
                  <a:pt x="1038970" y="0"/>
                </a:cubicBezTo>
                <a:close/>
              </a:path>
            </a:pathLst>
          </a:custGeom>
          <a:solidFill>
            <a:schemeClr val="bg1">
              <a:lumMod val="95000"/>
            </a:schemeClr>
          </a:solidFill>
        </p:spPr>
        <p:txBody>
          <a:bodyPr wrap="square">
            <a:noAutofit/>
          </a:bodyPr>
          <a:lstStyle>
            <a:lvl1pPr marL="0" indent="0">
              <a:buNone/>
              <a:defRPr sz="1000"/>
            </a:lvl1pPr>
          </a:lstStyle>
          <a:p>
            <a:r>
              <a:rPr lang="en-US" dirty="0"/>
              <a:t>Click icon to add picture</a:t>
            </a:r>
          </a:p>
        </p:txBody>
      </p:sp>
      <p:pic>
        <p:nvPicPr>
          <p:cNvPr id="4" name="Picture 3">
            <a:extLst>
              <a:ext uri="{FF2B5EF4-FFF2-40B4-BE49-F238E27FC236}">
                <a16:creationId xmlns:a16="http://schemas.microsoft.com/office/drawing/2014/main" id="{61ABAECD-8AED-F147-DE7B-EC1D7AC1B24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637522" y="5474936"/>
            <a:ext cx="1097280" cy="811326"/>
          </a:xfrm>
          <a:prstGeom prst="rect">
            <a:avLst/>
          </a:prstGeom>
        </p:spPr>
      </p:pic>
    </p:spTree>
    <p:extLst>
      <p:ext uri="{BB962C8B-B14F-4D97-AF65-F5344CB8AC3E}">
        <p14:creationId xmlns:p14="http://schemas.microsoft.com/office/powerpoint/2010/main" val="1740087329"/>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image" Target="../media/image1.jpeg"/><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54.xml"/><Relationship Id="rId18" Type="http://schemas.openxmlformats.org/officeDocument/2006/relationships/slideLayout" Target="../slideLayouts/slideLayout59.xml"/><Relationship Id="rId26" Type="http://schemas.openxmlformats.org/officeDocument/2006/relationships/slideLayout" Target="../slideLayouts/slideLayout67.xml"/><Relationship Id="rId39" Type="http://schemas.openxmlformats.org/officeDocument/2006/relationships/slideLayout" Target="../slideLayouts/slideLayout80.xml"/><Relationship Id="rId21" Type="http://schemas.openxmlformats.org/officeDocument/2006/relationships/slideLayout" Target="../slideLayouts/slideLayout62.xml"/><Relationship Id="rId34" Type="http://schemas.openxmlformats.org/officeDocument/2006/relationships/slideLayout" Target="../slideLayouts/slideLayout75.xml"/><Relationship Id="rId42" Type="http://schemas.openxmlformats.org/officeDocument/2006/relationships/theme" Target="../theme/theme2.xml"/><Relationship Id="rId7" Type="http://schemas.openxmlformats.org/officeDocument/2006/relationships/slideLayout" Target="../slideLayouts/slideLayout48.xml"/><Relationship Id="rId2" Type="http://schemas.openxmlformats.org/officeDocument/2006/relationships/slideLayout" Target="../slideLayouts/slideLayout43.xml"/><Relationship Id="rId16" Type="http://schemas.openxmlformats.org/officeDocument/2006/relationships/slideLayout" Target="../slideLayouts/slideLayout57.xml"/><Relationship Id="rId20" Type="http://schemas.openxmlformats.org/officeDocument/2006/relationships/slideLayout" Target="../slideLayouts/slideLayout61.xml"/><Relationship Id="rId29" Type="http://schemas.openxmlformats.org/officeDocument/2006/relationships/slideLayout" Target="../slideLayouts/slideLayout70.xml"/><Relationship Id="rId41" Type="http://schemas.openxmlformats.org/officeDocument/2006/relationships/slideLayout" Target="../slideLayouts/slideLayout82.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24" Type="http://schemas.openxmlformats.org/officeDocument/2006/relationships/slideLayout" Target="../slideLayouts/slideLayout65.xml"/><Relationship Id="rId32" Type="http://schemas.openxmlformats.org/officeDocument/2006/relationships/slideLayout" Target="../slideLayouts/slideLayout73.xml"/><Relationship Id="rId37" Type="http://schemas.openxmlformats.org/officeDocument/2006/relationships/slideLayout" Target="../slideLayouts/slideLayout78.xml"/><Relationship Id="rId40" Type="http://schemas.openxmlformats.org/officeDocument/2006/relationships/slideLayout" Target="../slideLayouts/slideLayout81.xml"/><Relationship Id="rId5" Type="http://schemas.openxmlformats.org/officeDocument/2006/relationships/slideLayout" Target="../slideLayouts/slideLayout46.xml"/><Relationship Id="rId15" Type="http://schemas.openxmlformats.org/officeDocument/2006/relationships/slideLayout" Target="../slideLayouts/slideLayout56.xml"/><Relationship Id="rId23" Type="http://schemas.openxmlformats.org/officeDocument/2006/relationships/slideLayout" Target="../slideLayouts/slideLayout64.xml"/><Relationship Id="rId28" Type="http://schemas.openxmlformats.org/officeDocument/2006/relationships/slideLayout" Target="../slideLayouts/slideLayout69.xml"/><Relationship Id="rId36" Type="http://schemas.openxmlformats.org/officeDocument/2006/relationships/slideLayout" Target="../slideLayouts/slideLayout77.xml"/><Relationship Id="rId10" Type="http://schemas.openxmlformats.org/officeDocument/2006/relationships/slideLayout" Target="../slideLayouts/slideLayout51.xml"/><Relationship Id="rId19" Type="http://schemas.openxmlformats.org/officeDocument/2006/relationships/slideLayout" Target="../slideLayouts/slideLayout60.xml"/><Relationship Id="rId31" Type="http://schemas.openxmlformats.org/officeDocument/2006/relationships/slideLayout" Target="../slideLayouts/slideLayout72.xml"/><Relationship Id="rId4" Type="http://schemas.openxmlformats.org/officeDocument/2006/relationships/slideLayout" Target="../slideLayouts/slideLayout45.xml"/><Relationship Id="rId9" Type="http://schemas.openxmlformats.org/officeDocument/2006/relationships/slideLayout" Target="../slideLayouts/slideLayout50.xml"/><Relationship Id="rId14" Type="http://schemas.openxmlformats.org/officeDocument/2006/relationships/slideLayout" Target="../slideLayouts/slideLayout55.xml"/><Relationship Id="rId22" Type="http://schemas.openxmlformats.org/officeDocument/2006/relationships/slideLayout" Target="../slideLayouts/slideLayout63.xml"/><Relationship Id="rId27" Type="http://schemas.openxmlformats.org/officeDocument/2006/relationships/slideLayout" Target="../slideLayouts/slideLayout68.xml"/><Relationship Id="rId30" Type="http://schemas.openxmlformats.org/officeDocument/2006/relationships/slideLayout" Target="../slideLayouts/slideLayout71.xml"/><Relationship Id="rId35" Type="http://schemas.openxmlformats.org/officeDocument/2006/relationships/slideLayout" Target="../slideLayouts/slideLayout76.xml"/><Relationship Id="rId43" Type="http://schemas.openxmlformats.org/officeDocument/2006/relationships/image" Target="../media/image1.jpeg"/><Relationship Id="rId8" Type="http://schemas.openxmlformats.org/officeDocument/2006/relationships/slideLayout" Target="../slideLayouts/slideLayout49.xml"/><Relationship Id="rId3" Type="http://schemas.openxmlformats.org/officeDocument/2006/relationships/slideLayout" Target="../slideLayouts/slideLayout44.xml"/><Relationship Id="rId12" Type="http://schemas.openxmlformats.org/officeDocument/2006/relationships/slideLayout" Target="../slideLayouts/slideLayout53.xml"/><Relationship Id="rId17" Type="http://schemas.openxmlformats.org/officeDocument/2006/relationships/slideLayout" Target="../slideLayouts/slideLayout58.xml"/><Relationship Id="rId25" Type="http://schemas.openxmlformats.org/officeDocument/2006/relationships/slideLayout" Target="../slideLayouts/slideLayout66.xml"/><Relationship Id="rId33" Type="http://schemas.openxmlformats.org/officeDocument/2006/relationships/slideLayout" Target="../slideLayouts/slideLayout74.xml"/><Relationship Id="rId38" Type="http://schemas.openxmlformats.org/officeDocument/2006/relationships/slideLayout" Target="../slideLayouts/slideLayout7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56ADECC-0251-A7E4-5758-03C619A3833F}"/>
              </a:ext>
            </a:extLst>
          </p:cNvPr>
          <p:cNvSpPr>
            <a:spLocks noGrp="1"/>
          </p:cNvSpPr>
          <p:nvPr>
            <p:ph type="title"/>
          </p:nvPr>
        </p:nvSpPr>
        <p:spPr>
          <a:xfrm>
            <a:off x="838200" y="263895"/>
            <a:ext cx="10515600" cy="83428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AFA5EAED-605D-1A86-7B7B-4A4D73F490EE}"/>
              </a:ext>
            </a:extLst>
          </p:cNvPr>
          <p:cNvSpPr>
            <a:spLocks noGrp="1"/>
          </p:cNvSpPr>
          <p:nvPr>
            <p:ph type="body" idx="1"/>
          </p:nvPr>
        </p:nvSpPr>
        <p:spPr>
          <a:xfrm>
            <a:off x="841248" y="1645920"/>
            <a:ext cx="10515600" cy="438912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a:extLst>
              <a:ext uri="{FF2B5EF4-FFF2-40B4-BE49-F238E27FC236}">
                <a16:creationId xmlns:a16="http://schemas.microsoft.com/office/drawing/2014/main" id="{92A8E7AF-4C17-691C-E86A-DBA1F01237AD}"/>
              </a:ext>
              <a:ext uri="{C183D7F6-B498-43B3-948B-1728B52AA6E4}">
                <adec:decorative xmlns:adec="http://schemas.microsoft.com/office/drawing/2017/decorative" val="1"/>
              </a:ext>
            </a:extLst>
          </p:cNvPr>
          <p:cNvSpPr/>
          <p:nvPr userDrawn="1"/>
        </p:nvSpPr>
        <p:spPr>
          <a:xfrm>
            <a:off x="0" y="1199408"/>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6730EEF5-1B9F-7B27-FD1E-8C29A05E9208}"/>
              </a:ext>
            </a:extLst>
          </p:cNvPr>
          <p:cNvSpPr txBox="1"/>
          <p:nvPr userDrawn="1"/>
        </p:nvSpPr>
        <p:spPr>
          <a:xfrm>
            <a:off x="11023261" y="6453215"/>
            <a:ext cx="330539" cy="230832"/>
          </a:xfrm>
          <a:prstGeom prst="rect">
            <a:avLst/>
          </a:prstGeom>
          <a:noFill/>
        </p:spPr>
        <p:txBody>
          <a:bodyPr wrap="none" rtlCol="0">
            <a:spAutoFit/>
          </a:bodyPr>
          <a:lstStyle/>
          <a:p>
            <a:pPr algn="r"/>
            <a:fld id="{7BF6DEC4-2D8B-E94B-9ABA-B6ADBCE229FD}" type="slidenum">
              <a:rPr lang="en-US" sz="900" b="0" i="0" smtClean="0">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latin typeface="Noto Sans" panose="020B0502040504020204" pitchFamily="34" charset="0"/>
              <a:ea typeface="Noto Sans" panose="020B0502040504020204" pitchFamily="34" charset="0"/>
              <a:cs typeface="Noto Sans" panose="020B0502040504020204" pitchFamily="34" charset="0"/>
            </a:endParaRPr>
          </a:p>
        </p:txBody>
      </p:sp>
      <p:pic>
        <p:nvPicPr>
          <p:cNvPr id="5" name="Picture 4">
            <a:extLst>
              <a:ext uri="{FF2B5EF4-FFF2-40B4-BE49-F238E27FC236}">
                <a16:creationId xmlns:a16="http://schemas.microsoft.com/office/drawing/2014/main" id="{72D02E4A-CEDD-E395-C98D-8F05D7F322BA}"/>
              </a:ext>
              <a:ext uri="{C183D7F6-B498-43B3-948B-1728B52AA6E4}">
                <adec:decorative xmlns:adec="http://schemas.microsoft.com/office/drawing/2017/decorative" val="1"/>
              </a:ext>
            </a:extLst>
          </p:cNvPr>
          <p:cNvPicPr>
            <a:picLocks noChangeAspect="1"/>
          </p:cNvPicPr>
          <p:nvPr userDrawn="1"/>
        </p:nvPicPr>
        <p:blipFill>
          <a:blip r:embed="rId43" cstate="screen">
            <a:extLst>
              <a:ext uri="{28A0092B-C50C-407E-A947-70E740481C1C}">
                <a14:useLocalDpi xmlns:a14="http://schemas.microsoft.com/office/drawing/2010/main"/>
              </a:ext>
            </a:extLst>
          </a:blip>
          <a:stretch>
            <a:fillRect/>
          </a:stretch>
        </p:blipFill>
        <p:spPr>
          <a:xfrm>
            <a:off x="838200" y="6399543"/>
            <a:ext cx="457200" cy="338053"/>
          </a:xfrm>
          <a:prstGeom prst="rect">
            <a:avLst/>
          </a:prstGeom>
        </p:spPr>
      </p:pic>
    </p:spTree>
    <p:extLst>
      <p:ext uri="{BB962C8B-B14F-4D97-AF65-F5344CB8AC3E}">
        <p14:creationId xmlns:p14="http://schemas.microsoft.com/office/powerpoint/2010/main" val="1258867281"/>
      </p:ext>
    </p:extLst>
  </p:cSld>
  <p:clrMap bg1="lt1" tx1="dk1" bg2="lt2" tx2="dk2" accent1="accent1" accent2="accent2" accent3="accent3" accent4="accent4" accent5="accent5" accent6="accent6" hlink="hlink" folHlink="folHlink"/>
  <p:sldLayoutIdLst>
    <p:sldLayoutId id="2147483649" r:id="rId1"/>
    <p:sldLayoutId id="2147483676" r:id="rId2"/>
    <p:sldLayoutId id="2147483657" r:id="rId3"/>
    <p:sldLayoutId id="2147483677" r:id="rId4"/>
    <p:sldLayoutId id="2147483679" r:id="rId5"/>
    <p:sldLayoutId id="2147483680" r:id="rId6"/>
    <p:sldLayoutId id="2147483671" r:id="rId7"/>
    <p:sldLayoutId id="2147483672" r:id="rId8"/>
    <p:sldLayoutId id="2147483681" r:id="rId9"/>
    <p:sldLayoutId id="2147483674" r:id="rId10"/>
    <p:sldLayoutId id="2147483650" r:id="rId11"/>
    <p:sldLayoutId id="2147483690" r:id="rId12"/>
    <p:sldLayoutId id="2147483651" r:id="rId13"/>
    <p:sldLayoutId id="2147483670" r:id="rId14"/>
    <p:sldLayoutId id="2147483659" r:id="rId15"/>
    <p:sldLayoutId id="2147483660" r:id="rId16"/>
    <p:sldLayoutId id="2147483662" r:id="rId17"/>
    <p:sldLayoutId id="2147483661" r:id="rId18"/>
    <p:sldLayoutId id="2147483663" r:id="rId19"/>
    <p:sldLayoutId id="2147483658" r:id="rId20"/>
    <p:sldLayoutId id="2147483664" r:id="rId21"/>
    <p:sldLayoutId id="2147483665" r:id="rId22"/>
    <p:sldLayoutId id="2147483666" r:id="rId23"/>
    <p:sldLayoutId id="2147483667" r:id="rId24"/>
    <p:sldLayoutId id="2147483668" r:id="rId25"/>
    <p:sldLayoutId id="2147483669" r:id="rId26"/>
    <p:sldLayoutId id="2147483652" r:id="rId27"/>
    <p:sldLayoutId id="2147483689" r:id="rId28"/>
    <p:sldLayoutId id="2147483683" r:id="rId29"/>
    <p:sldLayoutId id="2147483684" r:id="rId30"/>
    <p:sldLayoutId id="2147483685" r:id="rId31"/>
    <p:sldLayoutId id="2147483678" r:id="rId32"/>
    <p:sldLayoutId id="2147483653" r:id="rId33"/>
    <p:sldLayoutId id="2147483656" r:id="rId34"/>
    <p:sldLayoutId id="2147483654" r:id="rId35"/>
    <p:sldLayoutId id="2147483655" r:id="rId36"/>
    <p:sldLayoutId id="2147483686" r:id="rId37"/>
    <p:sldLayoutId id="2147483691" r:id="rId38"/>
    <p:sldLayoutId id="2147483692" r:id="rId39"/>
    <p:sldLayoutId id="2147483687" r:id="rId40"/>
    <p:sldLayoutId id="2147483688" r:id="rId41"/>
  </p:sldLayoutIdLst>
  <p:txStyles>
    <p:titleStyle>
      <a:lvl1pPr algn="l" defTabSz="914400" rtl="0" eaLnBrk="1" latinLnBrk="0" hangingPunct="1">
        <a:lnSpc>
          <a:spcPct val="90000"/>
        </a:lnSpc>
        <a:spcBef>
          <a:spcPct val="0"/>
        </a:spcBef>
        <a:buNone/>
        <a:defRPr sz="3200" b="1" i="0" kern="1200">
          <a:solidFill>
            <a:schemeClr val="bg2"/>
          </a:solidFill>
          <a:latin typeface="Noto Sans" panose="020B0502040504020204" pitchFamily="34" charset="0"/>
          <a:ea typeface="Noto Sans" panose="020B0502040504020204" pitchFamily="34" charset="0"/>
          <a:cs typeface="Noto Sans" panose="020B0502040504020204" pitchFamily="34" charset="0"/>
        </a:defRPr>
      </a:lvl1pPr>
    </p:titleStyle>
    <p:bodyStyle>
      <a:lvl1pPr marL="228600" indent="-228600" algn="l" defTabSz="914400" rtl="0" eaLnBrk="1" latinLnBrk="0" hangingPunct="1">
        <a:lnSpc>
          <a:spcPct val="95000"/>
        </a:lnSpc>
        <a:spcBef>
          <a:spcPts val="0"/>
        </a:spcBef>
        <a:spcAft>
          <a:spcPts val="1200"/>
        </a:spcAft>
        <a:buClr>
          <a:schemeClr val="tx2"/>
        </a:buClr>
        <a:buFont typeface="Arial" panose="020B0604020202020204" pitchFamily="34" charset="0"/>
        <a:buChar char="•"/>
        <a:defRPr sz="24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685800" indent="-228600" algn="l" defTabSz="914400" rtl="0" eaLnBrk="1" latinLnBrk="0" hangingPunct="1">
        <a:lnSpc>
          <a:spcPct val="95000"/>
        </a:lnSpc>
        <a:spcBef>
          <a:spcPts val="0"/>
        </a:spcBef>
        <a:spcAft>
          <a:spcPts val="1200"/>
        </a:spcAft>
        <a:buClr>
          <a:schemeClr val="tx2"/>
        </a:buClr>
        <a:buFont typeface="Wingdings" pitchFamily="2" charset="2"/>
        <a:buChar char="§"/>
        <a:defRPr sz="20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1143000" indent="-228600" algn="l" defTabSz="914400" rtl="0" eaLnBrk="1" latinLnBrk="0" hangingPunct="1">
        <a:lnSpc>
          <a:spcPct val="95000"/>
        </a:lnSpc>
        <a:spcBef>
          <a:spcPts val="0"/>
        </a:spcBef>
        <a:spcAft>
          <a:spcPts val="1200"/>
        </a:spcAft>
        <a:buClr>
          <a:schemeClr val="tx2"/>
        </a:buClr>
        <a:buFont typeface="System Font Regular"/>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600200" indent="-228600" algn="l" defTabSz="914400" rtl="0" eaLnBrk="1" latinLnBrk="0" hangingPunct="1">
        <a:lnSpc>
          <a:spcPct val="95000"/>
        </a:lnSpc>
        <a:spcBef>
          <a:spcPts val="0"/>
        </a:spcBef>
        <a:spcAft>
          <a:spcPts val="1200"/>
        </a:spcAft>
        <a:buClr>
          <a:schemeClr val="bg2"/>
        </a:buClr>
        <a:buFont typeface="Arial" panose="020B0604020202020204" pitchFamily="34" charset="0"/>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2057400" indent="-228600" algn="l" defTabSz="914400" rtl="0" eaLnBrk="1" latinLnBrk="0" hangingPunct="1">
        <a:lnSpc>
          <a:spcPct val="95000"/>
        </a:lnSpc>
        <a:spcBef>
          <a:spcPts val="0"/>
        </a:spcBef>
        <a:spcAft>
          <a:spcPts val="1200"/>
        </a:spcAft>
        <a:buClr>
          <a:schemeClr val="bg2"/>
        </a:buClr>
        <a:buFont typeface="Wingdings" pitchFamily="2" charset="2"/>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56ADECC-0251-A7E4-5758-03C619A3833F}"/>
              </a:ext>
            </a:extLst>
          </p:cNvPr>
          <p:cNvSpPr>
            <a:spLocks noGrp="1"/>
          </p:cNvSpPr>
          <p:nvPr>
            <p:ph type="title"/>
          </p:nvPr>
        </p:nvSpPr>
        <p:spPr>
          <a:xfrm>
            <a:off x="838200" y="263896"/>
            <a:ext cx="10515600" cy="83428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AFA5EAED-605D-1A86-7B7B-4A4D73F490EE}"/>
              </a:ext>
            </a:extLst>
          </p:cNvPr>
          <p:cNvSpPr>
            <a:spLocks noGrp="1"/>
          </p:cNvSpPr>
          <p:nvPr>
            <p:ph type="body" idx="1"/>
          </p:nvPr>
        </p:nvSpPr>
        <p:spPr>
          <a:xfrm>
            <a:off x="841248" y="1645920"/>
            <a:ext cx="10515600" cy="438912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a:extLst>
              <a:ext uri="{FF2B5EF4-FFF2-40B4-BE49-F238E27FC236}">
                <a16:creationId xmlns:a16="http://schemas.microsoft.com/office/drawing/2014/main" id="{92A8E7AF-4C17-691C-E86A-DBA1F01237AD}"/>
              </a:ext>
              <a:ext uri="{C183D7F6-B498-43B3-948B-1728B52AA6E4}">
                <adec:decorative xmlns:adec="http://schemas.microsoft.com/office/drawing/2017/decorative" val="1"/>
              </a:ext>
            </a:extLst>
          </p:cNvPr>
          <p:cNvSpPr/>
          <p:nvPr/>
        </p:nvSpPr>
        <p:spPr>
          <a:xfrm>
            <a:off x="0" y="1199410"/>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4" name="TextBox 3">
            <a:extLst>
              <a:ext uri="{FF2B5EF4-FFF2-40B4-BE49-F238E27FC236}">
                <a16:creationId xmlns:a16="http://schemas.microsoft.com/office/drawing/2014/main" id="{6730EEF5-1B9F-7B27-FD1E-8C29A05E9208}"/>
              </a:ext>
            </a:extLst>
          </p:cNvPr>
          <p:cNvSpPr txBox="1"/>
          <p:nvPr/>
        </p:nvSpPr>
        <p:spPr>
          <a:xfrm>
            <a:off x="11023261" y="6453215"/>
            <a:ext cx="330539" cy="230832"/>
          </a:xfrm>
          <a:prstGeom prst="rect">
            <a:avLst/>
          </a:prstGeom>
          <a:noFill/>
        </p:spPr>
        <p:txBody>
          <a:bodyPr wrap="none" rtlCol="0">
            <a:spAutoFit/>
          </a:bodyPr>
          <a:lstStyle/>
          <a:p>
            <a:pPr algn="r"/>
            <a:fld id="{7BF6DEC4-2D8B-E94B-9ABA-B6ADBCE229FD}" type="slidenum">
              <a:rPr lang="en-US" sz="900" b="0" i="0" smtClean="0">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latin typeface="Noto Sans" panose="020B0502040504020204" pitchFamily="34" charset="0"/>
              <a:ea typeface="Noto Sans" panose="020B0502040504020204" pitchFamily="34" charset="0"/>
              <a:cs typeface="Noto Sans" panose="020B0502040504020204" pitchFamily="34" charset="0"/>
            </a:endParaRPr>
          </a:p>
        </p:txBody>
      </p:sp>
      <p:pic>
        <p:nvPicPr>
          <p:cNvPr id="5" name="Picture 4">
            <a:extLst>
              <a:ext uri="{FF2B5EF4-FFF2-40B4-BE49-F238E27FC236}">
                <a16:creationId xmlns:a16="http://schemas.microsoft.com/office/drawing/2014/main" id="{72D02E4A-CEDD-E395-C98D-8F05D7F322BA}"/>
              </a:ext>
              <a:ext uri="{C183D7F6-B498-43B3-948B-1728B52AA6E4}">
                <adec:decorative xmlns:adec="http://schemas.microsoft.com/office/drawing/2017/decorative" val="1"/>
              </a:ext>
            </a:extLst>
          </p:cNvPr>
          <p:cNvPicPr>
            <a:picLocks noChangeAspect="1"/>
          </p:cNvPicPr>
          <p:nvPr/>
        </p:nvPicPr>
        <p:blipFill>
          <a:blip r:embed="rId43" cstate="screen">
            <a:extLst>
              <a:ext uri="{28A0092B-C50C-407E-A947-70E740481C1C}">
                <a14:useLocalDpi xmlns:a14="http://schemas.microsoft.com/office/drawing/2010/main"/>
              </a:ext>
            </a:extLst>
          </a:blip>
          <a:stretch>
            <a:fillRect/>
          </a:stretch>
        </p:blipFill>
        <p:spPr>
          <a:xfrm>
            <a:off x="838200" y="6399544"/>
            <a:ext cx="457200" cy="338053"/>
          </a:xfrm>
          <a:prstGeom prst="rect">
            <a:avLst/>
          </a:prstGeom>
        </p:spPr>
      </p:pic>
    </p:spTree>
    <p:extLst>
      <p:ext uri="{BB962C8B-B14F-4D97-AF65-F5344CB8AC3E}">
        <p14:creationId xmlns:p14="http://schemas.microsoft.com/office/powerpoint/2010/main" val="1344792581"/>
      </p:ext>
    </p:extLst>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 id="2147483705" r:id="rId12"/>
    <p:sldLayoutId id="2147483706" r:id="rId13"/>
    <p:sldLayoutId id="2147483707" r:id="rId14"/>
    <p:sldLayoutId id="2147483708" r:id="rId15"/>
    <p:sldLayoutId id="2147483709" r:id="rId16"/>
    <p:sldLayoutId id="2147483710" r:id="rId17"/>
    <p:sldLayoutId id="2147483711" r:id="rId18"/>
    <p:sldLayoutId id="2147483712" r:id="rId19"/>
    <p:sldLayoutId id="2147483713" r:id="rId20"/>
    <p:sldLayoutId id="2147483714" r:id="rId21"/>
    <p:sldLayoutId id="2147483715" r:id="rId22"/>
    <p:sldLayoutId id="2147483716" r:id="rId23"/>
    <p:sldLayoutId id="2147483717" r:id="rId24"/>
    <p:sldLayoutId id="2147483718" r:id="rId25"/>
    <p:sldLayoutId id="2147483719" r:id="rId26"/>
    <p:sldLayoutId id="2147483720" r:id="rId27"/>
    <p:sldLayoutId id="2147483721" r:id="rId28"/>
    <p:sldLayoutId id="2147483722" r:id="rId29"/>
    <p:sldLayoutId id="2147483723" r:id="rId30"/>
    <p:sldLayoutId id="2147483724" r:id="rId31"/>
    <p:sldLayoutId id="2147483725" r:id="rId32"/>
    <p:sldLayoutId id="2147483726" r:id="rId33"/>
    <p:sldLayoutId id="2147483727" r:id="rId34"/>
    <p:sldLayoutId id="2147483728" r:id="rId35"/>
    <p:sldLayoutId id="2147483729" r:id="rId36"/>
    <p:sldLayoutId id="2147483730" r:id="rId37"/>
    <p:sldLayoutId id="2147483731" r:id="rId38"/>
    <p:sldLayoutId id="2147483732" r:id="rId39"/>
    <p:sldLayoutId id="2147483733" r:id="rId40"/>
    <p:sldLayoutId id="2147483734" r:id="rId41"/>
  </p:sldLayoutIdLst>
  <p:txStyles>
    <p:titleStyle>
      <a:lvl1pPr algn="l" defTabSz="914377" rtl="0" eaLnBrk="1" latinLnBrk="0" hangingPunct="1">
        <a:lnSpc>
          <a:spcPct val="90000"/>
        </a:lnSpc>
        <a:spcBef>
          <a:spcPct val="0"/>
        </a:spcBef>
        <a:buNone/>
        <a:defRPr sz="3200" b="1" i="0" kern="1200">
          <a:solidFill>
            <a:schemeClr val="bg2"/>
          </a:solidFill>
          <a:latin typeface="Noto Sans" panose="020B0502040504020204" pitchFamily="34" charset="0"/>
          <a:ea typeface="Noto Sans" panose="020B0502040504020204" pitchFamily="34" charset="0"/>
          <a:cs typeface="Noto Sans" panose="020B0502040504020204" pitchFamily="34" charset="0"/>
        </a:defRPr>
      </a:lvl1pPr>
    </p:titleStyle>
    <p:bodyStyle>
      <a:lvl1pPr marL="228594" indent="-228594" algn="l" defTabSz="914377" rtl="0" eaLnBrk="1" latinLnBrk="0" hangingPunct="1">
        <a:lnSpc>
          <a:spcPct val="95000"/>
        </a:lnSpc>
        <a:spcBef>
          <a:spcPts val="0"/>
        </a:spcBef>
        <a:spcAft>
          <a:spcPts val="1200"/>
        </a:spcAft>
        <a:buClr>
          <a:schemeClr val="tx2"/>
        </a:buClr>
        <a:buFont typeface="Arial" panose="020B0604020202020204" pitchFamily="34" charset="0"/>
        <a:buChar char="•"/>
        <a:defRPr sz="24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685783" indent="-228594" algn="l" defTabSz="914377" rtl="0" eaLnBrk="1" latinLnBrk="0" hangingPunct="1">
        <a:lnSpc>
          <a:spcPct val="95000"/>
        </a:lnSpc>
        <a:spcBef>
          <a:spcPts val="0"/>
        </a:spcBef>
        <a:spcAft>
          <a:spcPts val="1200"/>
        </a:spcAft>
        <a:buClr>
          <a:schemeClr val="tx2"/>
        </a:buClr>
        <a:buFont typeface="Wingdings" pitchFamily="2" charset="2"/>
        <a:buChar char="§"/>
        <a:defRPr sz="20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1142971" indent="-228594" algn="l" defTabSz="914377" rtl="0" eaLnBrk="1" latinLnBrk="0" hangingPunct="1">
        <a:lnSpc>
          <a:spcPct val="95000"/>
        </a:lnSpc>
        <a:spcBef>
          <a:spcPts val="0"/>
        </a:spcBef>
        <a:spcAft>
          <a:spcPts val="1200"/>
        </a:spcAft>
        <a:buClr>
          <a:schemeClr val="tx2"/>
        </a:buClr>
        <a:buFont typeface="System Font Regular"/>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600160" indent="-228594" algn="l" defTabSz="914377" rtl="0" eaLnBrk="1" latinLnBrk="0" hangingPunct="1">
        <a:lnSpc>
          <a:spcPct val="95000"/>
        </a:lnSpc>
        <a:spcBef>
          <a:spcPts val="0"/>
        </a:spcBef>
        <a:spcAft>
          <a:spcPts val="1200"/>
        </a:spcAft>
        <a:buClr>
          <a:schemeClr val="bg2"/>
        </a:buClr>
        <a:buFont typeface="Arial" panose="020B0604020202020204" pitchFamily="34" charset="0"/>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2057349" indent="-228594" algn="l" defTabSz="914377" rtl="0" eaLnBrk="1" latinLnBrk="0" hangingPunct="1">
        <a:lnSpc>
          <a:spcPct val="95000"/>
        </a:lnSpc>
        <a:spcBef>
          <a:spcPts val="0"/>
        </a:spcBef>
        <a:spcAft>
          <a:spcPts val="1200"/>
        </a:spcAft>
        <a:buClr>
          <a:schemeClr val="bg2"/>
        </a:buClr>
        <a:buFont typeface="Wingdings" pitchFamily="2" charset="2"/>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6.svg"/><Relationship Id="rId2" Type="http://schemas.openxmlformats.org/officeDocument/2006/relationships/notesSlide" Target="../notesSlides/notesSlide5.xml"/><Relationship Id="rId1" Type="http://schemas.openxmlformats.org/officeDocument/2006/relationships/slideLayout" Target="../slideLayouts/slideLayout69.xml"/></Relationships>
</file>

<file path=ppt/slides/_rels/slide11.xml.rels><?xml version="1.0" encoding="UTF-8" standalone="yes"?>
<Relationships xmlns="http://schemas.openxmlformats.org/package/2006/relationships"><Relationship Id="rId3" Type="http://schemas.openxmlformats.org/officeDocument/2006/relationships/image" Target="../media/image37.svg"/><Relationship Id="rId2" Type="http://schemas.openxmlformats.org/officeDocument/2006/relationships/notesSlide" Target="../notesSlides/notesSlide6.xml"/><Relationship Id="rId1" Type="http://schemas.openxmlformats.org/officeDocument/2006/relationships/slideLayout" Target="../slideLayouts/slideLayout69.xml"/></Relationships>
</file>

<file path=ppt/slides/_rels/slide12.xml.rels><?xml version="1.0" encoding="UTF-8" standalone="yes"?>
<Relationships xmlns="http://schemas.openxmlformats.org/package/2006/relationships"><Relationship Id="rId3" Type="http://schemas.openxmlformats.org/officeDocument/2006/relationships/image" Target="../media/image38.svg"/><Relationship Id="rId2" Type="http://schemas.openxmlformats.org/officeDocument/2006/relationships/notesSlide" Target="../notesSlides/notesSlide7.xml"/><Relationship Id="rId1" Type="http://schemas.openxmlformats.org/officeDocument/2006/relationships/slideLayout" Target="../slideLayouts/slideLayout6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14.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68.xml"/></Relationships>
</file>

<file path=ppt/slides/_rels/slide15.xml.rels><?xml version="1.0" encoding="UTF-8" standalone="yes"?>
<Relationships xmlns="http://schemas.openxmlformats.org/package/2006/relationships"><Relationship Id="rId3" Type="http://schemas.openxmlformats.org/officeDocument/2006/relationships/image" Target="../media/image40.svg"/><Relationship Id="rId2" Type="http://schemas.openxmlformats.org/officeDocument/2006/relationships/image" Target="../media/image39.png"/><Relationship Id="rId1" Type="http://schemas.openxmlformats.org/officeDocument/2006/relationships/slideLayout" Target="../slideLayouts/slideLayout68.xml"/><Relationship Id="rId4" Type="http://schemas.openxmlformats.org/officeDocument/2006/relationships/image" Target="../media/image41.svg"/></Relationships>
</file>

<file path=ppt/slides/_rels/slide16.xml.rels><?xml version="1.0" encoding="UTF-8" standalone="yes"?>
<Relationships xmlns="http://schemas.openxmlformats.org/package/2006/relationships"><Relationship Id="rId3" Type="http://schemas.openxmlformats.org/officeDocument/2006/relationships/image" Target="../media/image42.svg"/><Relationship Id="rId2" Type="http://schemas.openxmlformats.org/officeDocument/2006/relationships/image" Target="../media/image39.png"/><Relationship Id="rId1" Type="http://schemas.openxmlformats.org/officeDocument/2006/relationships/slideLayout" Target="../slideLayouts/slideLayout68.xml"/><Relationship Id="rId4" Type="http://schemas.openxmlformats.org/officeDocument/2006/relationships/image" Target="../media/image43.svg"/></Relationships>
</file>

<file path=ppt/slides/_rels/slide17.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68.xml"/></Relationships>
</file>

<file path=ppt/slides/_rels/slide18.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68.xml"/></Relationships>
</file>

<file path=ppt/slides/_rels/slide19.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6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20.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8.xml"/><Relationship Id="rId1" Type="http://schemas.openxmlformats.org/officeDocument/2006/relationships/slideLayout" Target="../slideLayouts/slideLayout6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2.xml.rels><?xml version="1.0" encoding="UTF-8" standalone="yes"?>
<Relationships xmlns="http://schemas.openxmlformats.org/package/2006/relationships"><Relationship Id="rId2" Type="http://schemas.openxmlformats.org/officeDocument/2006/relationships/image" Target="../media/image48.svg"/><Relationship Id="rId1" Type="http://schemas.openxmlformats.org/officeDocument/2006/relationships/slideLayout" Target="../slideLayouts/slideLayout28.xml"/></Relationships>
</file>

<file path=ppt/slides/_rels/slide3.xml.rels><?xml version="1.0" encoding="UTF-8" standalone="yes"?>
<Relationships xmlns="http://schemas.openxmlformats.org/package/2006/relationships"><Relationship Id="rId3" Type="http://schemas.openxmlformats.org/officeDocument/2006/relationships/image" Target="../media/image31.svg"/><Relationship Id="rId2" Type="http://schemas.openxmlformats.org/officeDocument/2006/relationships/image" Target="../media/image30.svg"/><Relationship Id="rId1" Type="http://schemas.openxmlformats.org/officeDocument/2006/relationships/slideLayout" Target="../slideLayouts/slideLayout74.xml"/></Relationships>
</file>

<file path=ppt/slides/_rels/slide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xml"/><Relationship Id="rId1" Type="http://schemas.openxmlformats.org/officeDocument/2006/relationships/slideLayout" Target="../slideLayouts/slideLayout31.xml"/></Relationships>
</file>

<file path=ppt/slides/_rels/slide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xml"/><Relationship Id="rId1" Type="http://schemas.openxmlformats.org/officeDocument/2006/relationships/slideLayout" Target="../slideLayouts/slideLayout6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5.xml"/></Relationships>
</file>

<file path=ppt/slides/_rels/slide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68.xml"/></Relationships>
</file>

<file path=ppt/slides/_rels/slide8.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5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70F87B-64F5-0588-5766-BB537A6A91A5}"/>
              </a:ext>
            </a:extLst>
          </p:cNvPr>
          <p:cNvSpPr>
            <a:spLocks noGrp="1"/>
          </p:cNvSpPr>
          <p:nvPr>
            <p:ph type="ctrTitle"/>
          </p:nvPr>
        </p:nvSpPr>
        <p:spPr/>
        <p:txBody>
          <a:bodyPr>
            <a:normAutofit/>
          </a:bodyPr>
          <a:lstStyle/>
          <a:p>
            <a:r>
              <a:rPr lang="en-US" sz="4000" dirty="0"/>
              <a:t>4.8: Time Management</a:t>
            </a:r>
          </a:p>
        </p:txBody>
      </p:sp>
      <p:sp>
        <p:nvSpPr>
          <p:cNvPr id="3" name="Subtitle 2">
            <a:extLst>
              <a:ext uri="{FF2B5EF4-FFF2-40B4-BE49-F238E27FC236}">
                <a16:creationId xmlns:a16="http://schemas.microsoft.com/office/drawing/2014/main" id="{EFF6BABF-6BD6-34C6-8A14-037766BAE839}"/>
              </a:ext>
            </a:extLst>
          </p:cNvPr>
          <p:cNvSpPr>
            <a:spLocks noGrp="1"/>
          </p:cNvSpPr>
          <p:nvPr>
            <p:ph type="subTitle" idx="1"/>
          </p:nvPr>
        </p:nvSpPr>
        <p:spPr/>
        <p:txBody>
          <a:bodyPr/>
          <a:lstStyle/>
          <a:p>
            <a:r>
              <a:rPr lang="en-US" dirty="0"/>
              <a:t>Youth Development Practitioner Pre-Apprenticeship</a:t>
            </a:r>
          </a:p>
        </p:txBody>
      </p:sp>
      <p:pic>
        <p:nvPicPr>
          <p:cNvPr id="5" name="Picture 4" descr="A black and white sign with white text&#10;&#10;AI-generated content may be incorrect.">
            <a:extLst>
              <a:ext uri="{FF2B5EF4-FFF2-40B4-BE49-F238E27FC236}">
                <a16:creationId xmlns:a16="http://schemas.microsoft.com/office/drawing/2014/main" id="{EC70A0C6-DFB2-8E67-4D63-DC531655049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246855" y="466018"/>
            <a:ext cx="2418629" cy="1021588"/>
          </a:xfrm>
          <a:prstGeom prst="rect">
            <a:avLst/>
          </a:prstGeom>
        </p:spPr>
      </p:pic>
    </p:spTree>
    <p:extLst>
      <p:ext uri="{BB962C8B-B14F-4D97-AF65-F5344CB8AC3E}">
        <p14:creationId xmlns:p14="http://schemas.microsoft.com/office/powerpoint/2010/main" val="29329236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ACF0AD-9DED-0F41-194D-0FB4A0C0C852}"/>
              </a:ext>
            </a:extLst>
          </p:cNvPr>
          <p:cNvSpPr>
            <a:spLocks noGrp="1"/>
          </p:cNvSpPr>
          <p:nvPr>
            <p:ph type="title"/>
          </p:nvPr>
        </p:nvSpPr>
        <p:spPr/>
        <p:txBody>
          <a:bodyPr/>
          <a:lstStyle/>
          <a:p>
            <a:r>
              <a:rPr lang="en-US" dirty="0"/>
              <a:t>The Planning Fallacy</a:t>
            </a:r>
          </a:p>
        </p:txBody>
      </p:sp>
      <p:sp>
        <p:nvSpPr>
          <p:cNvPr id="3" name="Content Placeholder 2">
            <a:extLst>
              <a:ext uri="{FF2B5EF4-FFF2-40B4-BE49-F238E27FC236}">
                <a16:creationId xmlns:a16="http://schemas.microsoft.com/office/drawing/2014/main" id="{26A91BAF-16AD-9E9B-F447-30FA1A3F999C}"/>
              </a:ext>
            </a:extLst>
          </p:cNvPr>
          <p:cNvSpPr>
            <a:spLocks noGrp="1"/>
          </p:cNvSpPr>
          <p:nvPr>
            <p:ph sz="half" idx="1"/>
          </p:nvPr>
        </p:nvSpPr>
        <p:spPr>
          <a:xfrm>
            <a:off x="3585028" y="1737360"/>
            <a:ext cx="7768772" cy="4389120"/>
          </a:xfrm>
        </p:spPr>
        <p:txBody>
          <a:bodyPr>
            <a:normAutofit/>
          </a:bodyPr>
          <a:lstStyle/>
          <a:p>
            <a:pPr marL="0" indent="0">
              <a:buNone/>
            </a:pPr>
            <a:r>
              <a:rPr lang="en-US" dirty="0"/>
              <a:t>The </a:t>
            </a:r>
            <a:r>
              <a:rPr lang="en-US" b="1" dirty="0"/>
              <a:t>Planning Fallacy </a:t>
            </a:r>
            <a:r>
              <a:rPr lang="en-US" dirty="0"/>
              <a:t>(or </a:t>
            </a:r>
            <a:r>
              <a:rPr lang="en-US" b="1" dirty="0"/>
              <a:t>Optimism Bias</a:t>
            </a:r>
            <a:r>
              <a:rPr lang="en-US" dirty="0"/>
              <a:t>) is consistently underestimating how long things will take to complete. </a:t>
            </a:r>
          </a:p>
          <a:p>
            <a:r>
              <a:rPr lang="en-US" dirty="0"/>
              <a:t>In one study, students were asked to estimate how long a project would take them. Each student gave 3 estimates, a low, medium, and high estimate, and less than half of the students finished the project at the high estimate! </a:t>
            </a:r>
          </a:p>
          <a:p>
            <a:r>
              <a:rPr lang="en-US" dirty="0"/>
              <a:t>Because of the Planning Fallacy, people often agree to do too much or put things off to the last minute. </a:t>
            </a:r>
          </a:p>
          <a:p>
            <a:pPr marL="0" indent="0">
              <a:buNone/>
            </a:pPr>
            <a:endParaRPr lang="en-US" dirty="0"/>
          </a:p>
          <a:p>
            <a:pPr marL="0" indent="0">
              <a:buNone/>
            </a:pPr>
            <a:r>
              <a:rPr lang="en-US" b="1" i="1" dirty="0">
                <a:solidFill>
                  <a:schemeClr val="tx2"/>
                </a:solidFill>
              </a:rPr>
              <a:t>What are some strategies for overcoming Planning Fallacy?</a:t>
            </a:r>
          </a:p>
        </p:txBody>
      </p:sp>
      <p:sp>
        <p:nvSpPr>
          <p:cNvPr id="7" name="Content Placeholder 3">
            <a:extLst>
              <a:ext uri="{FF2B5EF4-FFF2-40B4-BE49-F238E27FC236}">
                <a16:creationId xmlns:a16="http://schemas.microsoft.com/office/drawing/2014/main" id="{F81D1ABB-622B-BB62-390D-F566CD77C6BE}"/>
              </a:ext>
            </a:extLst>
          </p:cNvPr>
          <p:cNvSpPr txBox="1">
            <a:spLocks/>
          </p:cNvSpPr>
          <p:nvPr/>
        </p:nvSpPr>
        <p:spPr>
          <a:xfrm>
            <a:off x="838200" y="1737360"/>
            <a:ext cx="2557872" cy="4389120"/>
          </a:xfrm>
          <a:prstGeom prst="rect">
            <a:avLst/>
          </a:prstGeom>
          <a:solidFill>
            <a:schemeClr val="bg2"/>
          </a:solidFill>
        </p:spPr>
        <p:txBody>
          <a:bodyPr vert="horz" lIns="182880" tIns="182880" rIns="182880" bIns="182880" rtlCol="0" anchor="t">
            <a:noAutofit/>
          </a:bodyPr>
          <a:lstStyle>
            <a:lvl1pPr marL="0" indent="0" algn="l" defTabSz="685800" rtl="0" eaLnBrk="1" latinLnBrk="0" hangingPunct="1">
              <a:lnSpc>
                <a:spcPct val="95000"/>
              </a:lnSpc>
              <a:spcBef>
                <a:spcPts val="0"/>
              </a:spcBef>
              <a:spcAft>
                <a:spcPts val="900"/>
              </a:spcAft>
              <a:buClr>
                <a:schemeClr val="tx2"/>
              </a:buClr>
              <a:buFont typeface="Arial" panose="020B0604020202020204" pitchFamily="34" charset="0"/>
              <a:buNone/>
              <a:defRPr sz="1800" b="1"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228594" indent="-228594" algn="l" defTabSz="685800" rtl="0" eaLnBrk="1" latinLnBrk="0" hangingPunct="1">
              <a:lnSpc>
                <a:spcPct val="95000"/>
              </a:lnSpc>
              <a:spcBef>
                <a:spcPts val="0"/>
              </a:spcBef>
              <a:spcAft>
                <a:spcPts val="900"/>
              </a:spcAft>
              <a:buClr>
                <a:schemeClr val="tx2"/>
              </a:buClr>
              <a:buFont typeface="Arial" panose="020B0604020202020204" pitchFamily="34" charset="0"/>
              <a:buChar char="•"/>
              <a:tabLst/>
              <a:defRPr sz="16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2pPr>
            <a:lvl3pPr marL="914377" indent="0" algn="l" defTabSz="685800" rtl="0" eaLnBrk="1" latinLnBrk="0" hangingPunct="1">
              <a:lnSpc>
                <a:spcPct val="95000"/>
              </a:lnSpc>
              <a:spcBef>
                <a:spcPts val="0"/>
              </a:spcBef>
              <a:spcAft>
                <a:spcPts val="900"/>
              </a:spcAft>
              <a:buClr>
                <a:schemeClr val="tx2"/>
              </a:buClr>
              <a:buFont typeface="System Font Regular"/>
              <a:buNone/>
              <a:defRPr sz="18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3pPr>
            <a:lvl4pPr marL="1371566" indent="0" algn="l" defTabSz="685800" rtl="0" eaLnBrk="1" latinLnBrk="0" hangingPunct="1">
              <a:lnSpc>
                <a:spcPct val="95000"/>
              </a:lnSpc>
              <a:spcBef>
                <a:spcPts val="0"/>
              </a:spcBef>
              <a:spcAft>
                <a:spcPts val="900"/>
              </a:spcAft>
              <a:buClr>
                <a:schemeClr val="bg2"/>
              </a:buClr>
              <a:buFont typeface="Arial" panose="020B0604020202020204" pitchFamily="34" charset="0"/>
              <a:buNone/>
              <a:defRPr sz="18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4pPr>
            <a:lvl5pPr marL="1828754" indent="0" algn="l" defTabSz="685800" rtl="0" eaLnBrk="1" latinLnBrk="0" hangingPunct="1">
              <a:lnSpc>
                <a:spcPct val="95000"/>
              </a:lnSpc>
              <a:spcBef>
                <a:spcPts val="0"/>
              </a:spcBef>
              <a:spcAft>
                <a:spcPts val="900"/>
              </a:spcAft>
              <a:buClr>
                <a:schemeClr val="bg2"/>
              </a:buClr>
              <a:buFont typeface="Wingdings" pitchFamily="2" charset="2"/>
              <a:buNone/>
              <a:defRPr sz="18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US" sz="2400" dirty="0"/>
              <a:t>Common Time Management Challenges</a:t>
            </a:r>
          </a:p>
          <a:p>
            <a:pPr algn="ctr"/>
            <a:endParaRPr lang="en-US" sz="2400" dirty="0"/>
          </a:p>
          <a:p>
            <a:pPr algn="ctr"/>
            <a:endParaRPr lang="en-US" sz="2400" dirty="0"/>
          </a:p>
        </p:txBody>
      </p:sp>
      <p:pic>
        <p:nvPicPr>
          <p:cNvPr id="11" name="Graphic 10" descr="Alarm clock with solid fill">
            <a:extLst>
              <a:ext uri="{FF2B5EF4-FFF2-40B4-BE49-F238E27FC236}">
                <a16:creationId xmlns:a16="http://schemas.microsoft.com/office/drawing/2014/main" id="{6849C2FF-255D-9030-43F8-D3C2E19C3A6C}"/>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202736" y="3632199"/>
            <a:ext cx="1828800" cy="1828800"/>
          </a:xfrm>
          <a:prstGeom prst="rect">
            <a:avLst/>
          </a:prstGeom>
        </p:spPr>
      </p:pic>
    </p:spTree>
    <p:extLst>
      <p:ext uri="{BB962C8B-B14F-4D97-AF65-F5344CB8AC3E}">
        <p14:creationId xmlns:p14="http://schemas.microsoft.com/office/powerpoint/2010/main" val="29099778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0AC5A8-A695-5A1F-57BC-4E6CC8A5561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48D681-D2AD-D3CD-E679-B6DA269384C1}"/>
              </a:ext>
            </a:extLst>
          </p:cNvPr>
          <p:cNvSpPr>
            <a:spLocks noGrp="1"/>
          </p:cNvSpPr>
          <p:nvPr>
            <p:ph type="title"/>
          </p:nvPr>
        </p:nvSpPr>
        <p:spPr/>
        <p:txBody>
          <a:bodyPr/>
          <a:lstStyle/>
          <a:p>
            <a:r>
              <a:rPr lang="en-US" dirty="0"/>
              <a:t>Focusing on the Wrong Thing</a:t>
            </a:r>
          </a:p>
        </p:txBody>
      </p:sp>
      <p:sp>
        <p:nvSpPr>
          <p:cNvPr id="3" name="Content Placeholder 2">
            <a:extLst>
              <a:ext uri="{FF2B5EF4-FFF2-40B4-BE49-F238E27FC236}">
                <a16:creationId xmlns:a16="http://schemas.microsoft.com/office/drawing/2014/main" id="{DCBDD21E-6454-3966-E702-64CBCA005542}"/>
              </a:ext>
            </a:extLst>
          </p:cNvPr>
          <p:cNvSpPr>
            <a:spLocks noGrp="1"/>
          </p:cNvSpPr>
          <p:nvPr>
            <p:ph sz="half" idx="1"/>
          </p:nvPr>
        </p:nvSpPr>
        <p:spPr>
          <a:xfrm>
            <a:off x="3585028" y="1737360"/>
            <a:ext cx="7768772" cy="4389120"/>
          </a:xfrm>
        </p:spPr>
        <p:txBody>
          <a:bodyPr>
            <a:normAutofit/>
          </a:bodyPr>
          <a:lstStyle/>
          <a:p>
            <a:pPr marL="0" indent="0">
              <a:buNone/>
            </a:pPr>
            <a:r>
              <a:rPr lang="en-US" b="1" dirty="0"/>
              <a:t>Focusing on the Wrong Thing </a:t>
            </a:r>
            <a:r>
              <a:rPr lang="en-US" dirty="0"/>
              <a:t>is when people focus on the tasks they want to do, rather than on the things they need to do – the tasks that have urgent deadlines, are more important, or take more effort. </a:t>
            </a:r>
          </a:p>
          <a:p>
            <a:r>
              <a:rPr lang="en-US" dirty="0"/>
              <a:t>This is because these tasks may be more interesting, seem easier, or are in your comfort zone.</a:t>
            </a:r>
          </a:p>
          <a:p>
            <a:r>
              <a:rPr lang="en-US" dirty="0"/>
              <a:t>It’s important to prioritize your tasks and do the “need-to-do tasks” before the “want-to-do tasks.” </a:t>
            </a:r>
          </a:p>
          <a:p>
            <a:pPr marL="0" indent="0">
              <a:buNone/>
            </a:pPr>
            <a:endParaRPr lang="en-US" dirty="0"/>
          </a:p>
          <a:p>
            <a:pPr marL="0" indent="0">
              <a:buNone/>
            </a:pPr>
            <a:r>
              <a:rPr lang="en-US" b="1" i="1" dirty="0">
                <a:solidFill>
                  <a:schemeClr val="tx2"/>
                </a:solidFill>
              </a:rPr>
              <a:t>What are some ways to ensure you focus on the “right” things?</a:t>
            </a:r>
          </a:p>
        </p:txBody>
      </p:sp>
      <p:sp>
        <p:nvSpPr>
          <p:cNvPr id="7" name="Content Placeholder 3">
            <a:extLst>
              <a:ext uri="{FF2B5EF4-FFF2-40B4-BE49-F238E27FC236}">
                <a16:creationId xmlns:a16="http://schemas.microsoft.com/office/drawing/2014/main" id="{D95FF759-CDD7-3BA3-5572-4BE4A693C12F}"/>
              </a:ext>
            </a:extLst>
          </p:cNvPr>
          <p:cNvSpPr txBox="1">
            <a:spLocks/>
          </p:cNvSpPr>
          <p:nvPr/>
        </p:nvSpPr>
        <p:spPr>
          <a:xfrm>
            <a:off x="838200" y="1737360"/>
            <a:ext cx="2557872" cy="4389120"/>
          </a:xfrm>
          <a:prstGeom prst="rect">
            <a:avLst/>
          </a:prstGeom>
          <a:solidFill>
            <a:schemeClr val="bg2"/>
          </a:solidFill>
        </p:spPr>
        <p:txBody>
          <a:bodyPr vert="horz" lIns="182880" tIns="182880" rIns="182880" bIns="182880" rtlCol="0" anchor="t">
            <a:noAutofit/>
          </a:bodyPr>
          <a:lstStyle>
            <a:lvl1pPr marL="0" indent="0" algn="l" defTabSz="685800" rtl="0" eaLnBrk="1" latinLnBrk="0" hangingPunct="1">
              <a:lnSpc>
                <a:spcPct val="95000"/>
              </a:lnSpc>
              <a:spcBef>
                <a:spcPts val="0"/>
              </a:spcBef>
              <a:spcAft>
                <a:spcPts val="900"/>
              </a:spcAft>
              <a:buClr>
                <a:schemeClr val="tx2"/>
              </a:buClr>
              <a:buFont typeface="Arial" panose="020B0604020202020204" pitchFamily="34" charset="0"/>
              <a:buNone/>
              <a:defRPr sz="1800" b="1"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228594" indent="-228594" algn="l" defTabSz="685800" rtl="0" eaLnBrk="1" latinLnBrk="0" hangingPunct="1">
              <a:lnSpc>
                <a:spcPct val="95000"/>
              </a:lnSpc>
              <a:spcBef>
                <a:spcPts val="0"/>
              </a:spcBef>
              <a:spcAft>
                <a:spcPts val="900"/>
              </a:spcAft>
              <a:buClr>
                <a:schemeClr val="tx2"/>
              </a:buClr>
              <a:buFont typeface="Arial" panose="020B0604020202020204" pitchFamily="34" charset="0"/>
              <a:buChar char="•"/>
              <a:tabLst/>
              <a:defRPr sz="16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2pPr>
            <a:lvl3pPr marL="914377" indent="0" algn="l" defTabSz="685800" rtl="0" eaLnBrk="1" latinLnBrk="0" hangingPunct="1">
              <a:lnSpc>
                <a:spcPct val="95000"/>
              </a:lnSpc>
              <a:spcBef>
                <a:spcPts val="0"/>
              </a:spcBef>
              <a:spcAft>
                <a:spcPts val="900"/>
              </a:spcAft>
              <a:buClr>
                <a:schemeClr val="tx2"/>
              </a:buClr>
              <a:buFont typeface="System Font Regular"/>
              <a:buNone/>
              <a:defRPr sz="18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3pPr>
            <a:lvl4pPr marL="1371566" indent="0" algn="l" defTabSz="685800" rtl="0" eaLnBrk="1" latinLnBrk="0" hangingPunct="1">
              <a:lnSpc>
                <a:spcPct val="95000"/>
              </a:lnSpc>
              <a:spcBef>
                <a:spcPts val="0"/>
              </a:spcBef>
              <a:spcAft>
                <a:spcPts val="900"/>
              </a:spcAft>
              <a:buClr>
                <a:schemeClr val="bg2"/>
              </a:buClr>
              <a:buFont typeface="Arial" panose="020B0604020202020204" pitchFamily="34" charset="0"/>
              <a:buNone/>
              <a:defRPr sz="18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4pPr>
            <a:lvl5pPr marL="1828754" indent="0" algn="l" defTabSz="685800" rtl="0" eaLnBrk="1" latinLnBrk="0" hangingPunct="1">
              <a:lnSpc>
                <a:spcPct val="95000"/>
              </a:lnSpc>
              <a:spcBef>
                <a:spcPts val="0"/>
              </a:spcBef>
              <a:spcAft>
                <a:spcPts val="900"/>
              </a:spcAft>
              <a:buClr>
                <a:schemeClr val="bg2"/>
              </a:buClr>
              <a:buFont typeface="Wingdings" pitchFamily="2" charset="2"/>
              <a:buNone/>
              <a:defRPr sz="18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US" sz="2400" dirty="0"/>
              <a:t>Common Time Management Challenges</a:t>
            </a:r>
          </a:p>
          <a:p>
            <a:pPr algn="ctr"/>
            <a:endParaRPr lang="en-US" sz="2400" dirty="0"/>
          </a:p>
          <a:p>
            <a:pPr algn="ctr"/>
            <a:endParaRPr lang="en-US" sz="2400" dirty="0"/>
          </a:p>
        </p:txBody>
      </p:sp>
      <p:pic>
        <p:nvPicPr>
          <p:cNvPr id="11" name="Graphic 10" descr="Brain in head with solid fill">
            <a:extLst>
              <a:ext uri="{FF2B5EF4-FFF2-40B4-BE49-F238E27FC236}">
                <a16:creationId xmlns:a16="http://schemas.microsoft.com/office/drawing/2014/main" id="{8F82BE85-C2DA-5C50-59E5-13B6BB3AF69A}"/>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1202736" y="3632199"/>
            <a:ext cx="1828800" cy="1828800"/>
          </a:xfrm>
          <a:prstGeom prst="rect">
            <a:avLst/>
          </a:prstGeom>
        </p:spPr>
      </p:pic>
    </p:spTree>
    <p:extLst>
      <p:ext uri="{BB962C8B-B14F-4D97-AF65-F5344CB8AC3E}">
        <p14:creationId xmlns:p14="http://schemas.microsoft.com/office/powerpoint/2010/main" val="38401265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DA6EA7-A00D-D78F-01AD-54B27BA9D31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0D00303-4A1E-B014-8AB1-AFE213FABA7E}"/>
              </a:ext>
            </a:extLst>
          </p:cNvPr>
          <p:cNvSpPr>
            <a:spLocks noGrp="1"/>
          </p:cNvSpPr>
          <p:nvPr>
            <p:ph type="title"/>
          </p:nvPr>
        </p:nvSpPr>
        <p:spPr/>
        <p:txBody>
          <a:bodyPr/>
          <a:lstStyle/>
          <a:p>
            <a:r>
              <a:rPr lang="en-US" dirty="0"/>
              <a:t>Multitasking</a:t>
            </a:r>
          </a:p>
        </p:txBody>
      </p:sp>
      <p:sp>
        <p:nvSpPr>
          <p:cNvPr id="3" name="Content Placeholder 2">
            <a:extLst>
              <a:ext uri="{FF2B5EF4-FFF2-40B4-BE49-F238E27FC236}">
                <a16:creationId xmlns:a16="http://schemas.microsoft.com/office/drawing/2014/main" id="{A78113F8-5763-5B97-B180-96B6082568FE}"/>
              </a:ext>
            </a:extLst>
          </p:cNvPr>
          <p:cNvSpPr>
            <a:spLocks noGrp="1"/>
          </p:cNvSpPr>
          <p:nvPr>
            <p:ph sz="half" idx="1"/>
          </p:nvPr>
        </p:nvSpPr>
        <p:spPr>
          <a:xfrm>
            <a:off x="3585028" y="1737360"/>
            <a:ext cx="7768772" cy="4389120"/>
          </a:xfrm>
        </p:spPr>
        <p:txBody>
          <a:bodyPr>
            <a:noAutofit/>
          </a:bodyPr>
          <a:lstStyle/>
          <a:p>
            <a:pPr marL="0" indent="0">
              <a:buNone/>
            </a:pPr>
            <a:r>
              <a:rPr lang="en-US" sz="1800" b="1" dirty="0"/>
              <a:t>Multitasking</a:t>
            </a:r>
            <a:r>
              <a:rPr lang="en-US" sz="1800" dirty="0"/>
              <a:t> is doing more than one task at the same time. In reality, however, individuals can only do one thing at a time. </a:t>
            </a:r>
          </a:p>
          <a:p>
            <a:r>
              <a:rPr lang="en-US" sz="1500" dirty="0"/>
              <a:t>Studies have shown that “multitasking” is actually “task shifting.” Task shifting makes everything take longer, because it takes time to mentally shift between tasks. </a:t>
            </a:r>
          </a:p>
          <a:p>
            <a:r>
              <a:rPr lang="en-US" sz="1500" dirty="0"/>
              <a:t>For example, if you watch television while doing homework, you spend one-minute watching TV and an additional three minutes task shifting – going back to the assignment, remembering the specific task, and completing it. Things like music, TV, or texting with friends are attractive, especially when we are working on tasks that don’t interest us, but it increases the time required. </a:t>
            </a:r>
          </a:p>
          <a:p>
            <a:r>
              <a:rPr lang="en-US" sz="1500" dirty="0"/>
              <a:t>Another study found that multi-tasking may reduce our ability to complete tasks.  For example, when a cell phone is present, even if it’s silenced, turned off, or in a bag, it reduced participants’ working memory and problem-solving skills. </a:t>
            </a:r>
          </a:p>
          <a:p>
            <a:pPr marL="0" indent="0">
              <a:buNone/>
            </a:pPr>
            <a:endParaRPr lang="en-US" b="1" i="1" dirty="0">
              <a:solidFill>
                <a:schemeClr val="tx2"/>
              </a:solidFill>
            </a:endParaRPr>
          </a:p>
          <a:p>
            <a:pPr marL="0" indent="0">
              <a:buNone/>
            </a:pPr>
            <a:r>
              <a:rPr lang="en-US" b="1" i="1" dirty="0">
                <a:solidFill>
                  <a:schemeClr val="tx2"/>
                </a:solidFill>
              </a:rPr>
              <a:t>What are some strategies to avoid multitasking?</a:t>
            </a:r>
          </a:p>
        </p:txBody>
      </p:sp>
      <p:sp>
        <p:nvSpPr>
          <p:cNvPr id="7" name="Content Placeholder 3">
            <a:extLst>
              <a:ext uri="{FF2B5EF4-FFF2-40B4-BE49-F238E27FC236}">
                <a16:creationId xmlns:a16="http://schemas.microsoft.com/office/drawing/2014/main" id="{E957D347-CF1B-302B-5AB0-D7B886E928DC}"/>
              </a:ext>
            </a:extLst>
          </p:cNvPr>
          <p:cNvSpPr txBox="1">
            <a:spLocks/>
          </p:cNvSpPr>
          <p:nvPr/>
        </p:nvSpPr>
        <p:spPr>
          <a:xfrm>
            <a:off x="838200" y="1737360"/>
            <a:ext cx="2557872" cy="4389120"/>
          </a:xfrm>
          <a:prstGeom prst="rect">
            <a:avLst/>
          </a:prstGeom>
          <a:solidFill>
            <a:schemeClr val="bg2"/>
          </a:solidFill>
        </p:spPr>
        <p:txBody>
          <a:bodyPr vert="horz" lIns="182880" tIns="182880" rIns="182880" bIns="182880" rtlCol="0" anchor="t">
            <a:noAutofit/>
          </a:bodyPr>
          <a:lstStyle>
            <a:lvl1pPr marL="0" indent="0" algn="l" defTabSz="685800" rtl="0" eaLnBrk="1" latinLnBrk="0" hangingPunct="1">
              <a:lnSpc>
                <a:spcPct val="95000"/>
              </a:lnSpc>
              <a:spcBef>
                <a:spcPts val="0"/>
              </a:spcBef>
              <a:spcAft>
                <a:spcPts val="900"/>
              </a:spcAft>
              <a:buClr>
                <a:schemeClr val="tx2"/>
              </a:buClr>
              <a:buFont typeface="Arial" panose="020B0604020202020204" pitchFamily="34" charset="0"/>
              <a:buNone/>
              <a:defRPr sz="1800" b="1"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228594" indent="-228594" algn="l" defTabSz="685800" rtl="0" eaLnBrk="1" latinLnBrk="0" hangingPunct="1">
              <a:lnSpc>
                <a:spcPct val="95000"/>
              </a:lnSpc>
              <a:spcBef>
                <a:spcPts val="0"/>
              </a:spcBef>
              <a:spcAft>
                <a:spcPts val="900"/>
              </a:spcAft>
              <a:buClr>
                <a:schemeClr val="tx2"/>
              </a:buClr>
              <a:buFont typeface="Arial" panose="020B0604020202020204" pitchFamily="34" charset="0"/>
              <a:buChar char="•"/>
              <a:tabLst/>
              <a:defRPr sz="16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2pPr>
            <a:lvl3pPr marL="914377" indent="0" algn="l" defTabSz="685800" rtl="0" eaLnBrk="1" latinLnBrk="0" hangingPunct="1">
              <a:lnSpc>
                <a:spcPct val="95000"/>
              </a:lnSpc>
              <a:spcBef>
                <a:spcPts val="0"/>
              </a:spcBef>
              <a:spcAft>
                <a:spcPts val="900"/>
              </a:spcAft>
              <a:buClr>
                <a:schemeClr val="tx2"/>
              </a:buClr>
              <a:buFont typeface="System Font Regular"/>
              <a:buNone/>
              <a:defRPr sz="18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3pPr>
            <a:lvl4pPr marL="1371566" indent="0" algn="l" defTabSz="685800" rtl="0" eaLnBrk="1" latinLnBrk="0" hangingPunct="1">
              <a:lnSpc>
                <a:spcPct val="95000"/>
              </a:lnSpc>
              <a:spcBef>
                <a:spcPts val="0"/>
              </a:spcBef>
              <a:spcAft>
                <a:spcPts val="900"/>
              </a:spcAft>
              <a:buClr>
                <a:schemeClr val="bg2"/>
              </a:buClr>
              <a:buFont typeface="Arial" panose="020B0604020202020204" pitchFamily="34" charset="0"/>
              <a:buNone/>
              <a:defRPr sz="18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4pPr>
            <a:lvl5pPr marL="1828754" indent="0" algn="l" defTabSz="685800" rtl="0" eaLnBrk="1" latinLnBrk="0" hangingPunct="1">
              <a:lnSpc>
                <a:spcPct val="95000"/>
              </a:lnSpc>
              <a:spcBef>
                <a:spcPts val="0"/>
              </a:spcBef>
              <a:spcAft>
                <a:spcPts val="900"/>
              </a:spcAft>
              <a:buClr>
                <a:schemeClr val="bg2"/>
              </a:buClr>
              <a:buFont typeface="Wingdings" pitchFamily="2" charset="2"/>
              <a:buNone/>
              <a:defRPr sz="18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US" sz="2400" dirty="0"/>
              <a:t>Common Time Management Challenges</a:t>
            </a:r>
          </a:p>
          <a:p>
            <a:pPr algn="ctr"/>
            <a:endParaRPr lang="en-US" sz="2400" dirty="0"/>
          </a:p>
          <a:p>
            <a:pPr algn="ctr"/>
            <a:endParaRPr lang="en-US" sz="2400" dirty="0"/>
          </a:p>
        </p:txBody>
      </p:sp>
      <p:pic>
        <p:nvPicPr>
          <p:cNvPr id="11" name="Graphic 10" descr="No Phones with solid fill">
            <a:extLst>
              <a:ext uri="{FF2B5EF4-FFF2-40B4-BE49-F238E27FC236}">
                <a16:creationId xmlns:a16="http://schemas.microsoft.com/office/drawing/2014/main" id="{CB20E2AE-EAB1-8ECA-B219-1689B56E8261}"/>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1202736" y="3632199"/>
            <a:ext cx="1828800" cy="1828800"/>
          </a:xfrm>
          <a:prstGeom prst="rect">
            <a:avLst/>
          </a:prstGeom>
        </p:spPr>
      </p:pic>
    </p:spTree>
    <p:extLst>
      <p:ext uri="{BB962C8B-B14F-4D97-AF65-F5344CB8AC3E}">
        <p14:creationId xmlns:p14="http://schemas.microsoft.com/office/powerpoint/2010/main" val="32966478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1E67AF2-BAE3-99AC-4B1A-483A598574A2}"/>
              </a:ext>
            </a:extLst>
          </p:cNvPr>
          <p:cNvSpPr>
            <a:spLocks noGrp="1"/>
          </p:cNvSpPr>
          <p:nvPr>
            <p:ph type="body" sz="quarter" idx="10"/>
          </p:nvPr>
        </p:nvSpPr>
        <p:spPr/>
        <p:txBody>
          <a:bodyPr>
            <a:normAutofit/>
          </a:bodyPr>
          <a:lstStyle/>
          <a:p>
            <a:pPr marL="0" indent="0" algn="ctr">
              <a:buNone/>
            </a:pPr>
            <a:r>
              <a:rPr lang="en-US" sz="4000" dirty="0"/>
              <a:t>What’s important is seldom urgent, and what’s urgent is seldom important.</a:t>
            </a:r>
            <a:endParaRPr lang="en-US" sz="4000" i="1" dirty="0"/>
          </a:p>
          <a:p>
            <a:pPr marL="0" indent="0" algn="ctr">
              <a:buNone/>
            </a:pPr>
            <a:endParaRPr lang="en-US" sz="2200" dirty="0"/>
          </a:p>
          <a:p>
            <a:pPr marL="0" indent="0" algn="ctr">
              <a:buNone/>
            </a:pPr>
            <a:r>
              <a:rPr lang="en-US" sz="2200" dirty="0"/>
              <a:t>- Dwight D. Eisenhower</a:t>
            </a:r>
          </a:p>
        </p:txBody>
      </p:sp>
    </p:spTree>
    <p:extLst>
      <p:ext uri="{BB962C8B-B14F-4D97-AF65-F5344CB8AC3E}">
        <p14:creationId xmlns:p14="http://schemas.microsoft.com/office/powerpoint/2010/main" val="31795954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684520-BBC0-91BF-8B2F-4F249B1D808F}"/>
              </a:ext>
            </a:extLst>
          </p:cNvPr>
          <p:cNvSpPr>
            <a:spLocks noGrp="1"/>
          </p:cNvSpPr>
          <p:nvPr>
            <p:ph type="title"/>
          </p:nvPr>
        </p:nvSpPr>
        <p:spPr/>
        <p:txBody>
          <a:bodyPr/>
          <a:lstStyle/>
          <a:p>
            <a:r>
              <a:rPr lang="en-US" dirty="0"/>
              <a:t>The Eisenhower Matrix</a:t>
            </a:r>
          </a:p>
        </p:txBody>
      </p:sp>
      <p:sp>
        <p:nvSpPr>
          <p:cNvPr id="3" name="Content Placeholder 2">
            <a:extLst>
              <a:ext uri="{FF2B5EF4-FFF2-40B4-BE49-F238E27FC236}">
                <a16:creationId xmlns:a16="http://schemas.microsoft.com/office/drawing/2014/main" id="{EE4040DA-BF7D-62DE-7A87-AE3407E45497}"/>
              </a:ext>
            </a:extLst>
          </p:cNvPr>
          <p:cNvSpPr>
            <a:spLocks noGrp="1"/>
          </p:cNvSpPr>
          <p:nvPr>
            <p:ph sz="half" idx="1"/>
          </p:nvPr>
        </p:nvSpPr>
        <p:spPr/>
        <p:txBody>
          <a:bodyPr>
            <a:normAutofit/>
          </a:bodyPr>
          <a:lstStyle/>
          <a:p>
            <a:pPr marL="0" indent="0">
              <a:buNone/>
            </a:pPr>
            <a:r>
              <a:rPr lang="en-US" dirty="0"/>
              <a:t>Eisenhower created a 4-quadrant matrix using </a:t>
            </a:r>
            <a:r>
              <a:rPr lang="en-US" b="1" dirty="0">
                <a:solidFill>
                  <a:schemeClr val="tx2"/>
                </a:solidFill>
              </a:rPr>
              <a:t>two criteria </a:t>
            </a:r>
            <a:r>
              <a:rPr lang="en-US" dirty="0"/>
              <a:t>to tackle time management: </a:t>
            </a:r>
          </a:p>
          <a:p>
            <a:pPr marL="457200" indent="-457200">
              <a:buFont typeface="+mj-lt"/>
              <a:buAutoNum type="arabicPeriod"/>
            </a:pPr>
            <a:r>
              <a:rPr lang="en-US" dirty="0"/>
              <a:t>Is it critical? </a:t>
            </a:r>
          </a:p>
          <a:p>
            <a:pPr marL="457200" indent="-457200">
              <a:buFont typeface="+mj-lt"/>
              <a:buAutoNum type="arabicPeriod"/>
            </a:pPr>
            <a:r>
              <a:rPr lang="en-US" dirty="0"/>
              <a:t>Is it urgent? </a:t>
            </a:r>
          </a:p>
          <a:p>
            <a:pPr marL="0" indent="0">
              <a:buNone/>
            </a:pPr>
            <a:endParaRPr lang="en-US" sz="2000" b="1" dirty="0">
              <a:latin typeface="Noto Sans" panose="020B0502040504020204" pitchFamily="34" charset="0"/>
              <a:ea typeface="Noto Sans" panose="020B0502040504020204" pitchFamily="34" charset="0"/>
              <a:cs typeface="Noto Sans" panose="020B0502040504020204" pitchFamily="34" charset="0"/>
            </a:endParaRPr>
          </a:p>
          <a:p>
            <a:pPr marL="0" indent="0">
              <a:buNone/>
            </a:pPr>
            <a:r>
              <a:rPr lang="en-US" sz="2000" b="1" dirty="0">
                <a:latin typeface="Noto Sans" panose="020B0502040504020204" pitchFamily="34" charset="0"/>
                <a:ea typeface="Noto Sans" panose="020B0502040504020204" pitchFamily="34" charset="0"/>
                <a:cs typeface="Noto Sans" panose="020B0502040504020204" pitchFamily="34" charset="0"/>
              </a:rPr>
              <a:t>Critical/Not Critical</a:t>
            </a:r>
            <a:r>
              <a:rPr lang="en-US" sz="2000" dirty="0">
                <a:latin typeface="Noto Sans" panose="020B0502040504020204" pitchFamily="34" charset="0"/>
                <a:ea typeface="Noto Sans" panose="020B0502040504020204" pitchFamily="34" charset="0"/>
                <a:cs typeface="Noto Sans" panose="020B0502040504020204" pitchFamily="34" charset="0"/>
              </a:rPr>
              <a:t> – How important is the task?</a:t>
            </a:r>
            <a:endParaRPr lang="en-US" sz="2000" b="1" dirty="0">
              <a:latin typeface="Noto Sans" panose="020B0502040504020204" pitchFamily="34" charset="0"/>
              <a:ea typeface="Noto Sans" panose="020B0502040504020204" pitchFamily="34" charset="0"/>
              <a:cs typeface="Noto Sans" panose="020B0502040504020204" pitchFamily="34" charset="0"/>
            </a:endParaRPr>
          </a:p>
          <a:p>
            <a:pPr marL="0" indent="0">
              <a:buNone/>
            </a:pPr>
            <a:r>
              <a:rPr lang="en-US" sz="2000" b="1" dirty="0">
                <a:latin typeface="Noto Sans" panose="020B0502040504020204" pitchFamily="34" charset="0"/>
                <a:ea typeface="Noto Sans" panose="020B0502040504020204" pitchFamily="34" charset="0"/>
                <a:cs typeface="Noto Sans" panose="020B0502040504020204" pitchFamily="34" charset="0"/>
              </a:rPr>
              <a:t>Do Now/Do Later </a:t>
            </a:r>
            <a:r>
              <a:rPr lang="en-US" sz="2000" dirty="0">
                <a:latin typeface="Noto Sans" panose="020B0502040504020204" pitchFamily="34" charset="0"/>
                <a:ea typeface="Noto Sans" panose="020B0502040504020204" pitchFamily="34" charset="0"/>
                <a:cs typeface="Noto Sans" panose="020B0502040504020204" pitchFamily="34" charset="0"/>
              </a:rPr>
              <a:t>– Does it need immediate attention? Will this task still be relevant a week from now? A month?</a:t>
            </a:r>
          </a:p>
        </p:txBody>
      </p:sp>
      <p:pic>
        <p:nvPicPr>
          <p:cNvPr id="5" name="Picture 2">
            <a:extLst>
              <a:ext uri="{FF2B5EF4-FFF2-40B4-BE49-F238E27FC236}">
                <a16:creationId xmlns:a16="http://schemas.microsoft.com/office/drawing/2014/main" id="{7387B38E-1951-6BEE-AF4B-720DDE26A11B}"/>
              </a:ext>
            </a:extLst>
          </p:cNvPr>
          <p:cNvPicPr>
            <a:picLocks noGrp="1" noChangeAspect="1" noChangeArrowheads="1"/>
          </p:cNvPicPr>
          <p:nvPr>
            <p:ph sz="half" idx="2"/>
          </p:nvPr>
        </p:nvPicPr>
        <p:blipFill>
          <a:blip r:embed="rId2">
            <a:extLst>
              <a:ext uri="{28A0092B-C50C-407E-A947-70E740481C1C}">
                <a14:useLocalDpi xmlns:a14="http://schemas.microsoft.com/office/drawing/2010/main"/>
              </a:ext>
            </a:extLst>
          </a:blip>
          <a:srcRect/>
          <a:stretch>
            <a:fillRect/>
          </a:stretch>
        </p:blipFill>
        <p:spPr bwMode="auto">
          <a:xfrm>
            <a:off x="6937829" y="1737360"/>
            <a:ext cx="4078513" cy="40785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0491666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13B0FF-A66F-9BB2-1B97-477DAB4CAB4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91B9318-22A9-A529-5566-E5F0A433AC5D}"/>
              </a:ext>
            </a:extLst>
          </p:cNvPr>
          <p:cNvSpPr>
            <a:spLocks noGrp="1"/>
          </p:cNvSpPr>
          <p:nvPr>
            <p:ph type="title"/>
          </p:nvPr>
        </p:nvSpPr>
        <p:spPr/>
        <p:txBody>
          <a:bodyPr/>
          <a:lstStyle/>
          <a:p>
            <a:r>
              <a:rPr lang="en-US" dirty="0"/>
              <a:t>The Eisenhower Matrix</a:t>
            </a:r>
          </a:p>
        </p:txBody>
      </p:sp>
      <p:sp>
        <p:nvSpPr>
          <p:cNvPr id="3" name="Content Placeholder 2">
            <a:extLst>
              <a:ext uri="{FF2B5EF4-FFF2-40B4-BE49-F238E27FC236}">
                <a16:creationId xmlns:a16="http://schemas.microsoft.com/office/drawing/2014/main" id="{D67D9665-C772-6F5F-56EA-C0EAD5CB1EB2}"/>
              </a:ext>
            </a:extLst>
          </p:cNvPr>
          <p:cNvSpPr>
            <a:spLocks noGrp="1"/>
          </p:cNvSpPr>
          <p:nvPr>
            <p:ph sz="half" idx="1"/>
          </p:nvPr>
        </p:nvSpPr>
        <p:spPr/>
        <p:txBody>
          <a:bodyPr>
            <a:noAutofit/>
          </a:bodyPr>
          <a:lstStyle/>
          <a:p>
            <a:pPr marL="0" indent="0">
              <a:buNone/>
            </a:pPr>
            <a:r>
              <a:rPr lang="en-US" sz="1600" b="1" dirty="0">
                <a:solidFill>
                  <a:schemeClr val="tx2"/>
                </a:solidFill>
              </a:rPr>
              <a:t>1. Urgent and Important. </a:t>
            </a:r>
            <a:r>
              <a:rPr lang="en-US" sz="1600" dirty="0"/>
              <a:t>These are tasks that need immediate attention. They have clear, upcoming deadlines (urgent) and are important (they must get done or you’ll face consequences). </a:t>
            </a:r>
          </a:p>
          <a:p>
            <a:r>
              <a:rPr lang="en-US" sz="1400" dirty="0"/>
              <a:t>Things like work assignments or paying bills. </a:t>
            </a:r>
          </a:p>
          <a:p>
            <a:pPr marL="0" indent="0">
              <a:buNone/>
            </a:pPr>
            <a:endParaRPr lang="en-US" sz="1600" b="1" dirty="0"/>
          </a:p>
          <a:p>
            <a:pPr marL="0" indent="0">
              <a:buNone/>
            </a:pPr>
            <a:r>
              <a:rPr lang="en-US" sz="1600" b="1" dirty="0">
                <a:solidFill>
                  <a:schemeClr val="accent1">
                    <a:lumMod val="75000"/>
                  </a:schemeClr>
                </a:solidFill>
              </a:rPr>
              <a:t>2. Not Urgent and Important</a:t>
            </a:r>
            <a:r>
              <a:rPr lang="en-US" sz="1600" dirty="0">
                <a:solidFill>
                  <a:schemeClr val="accent1">
                    <a:lumMod val="75000"/>
                  </a:schemeClr>
                </a:solidFill>
              </a:rPr>
              <a:t>. </a:t>
            </a:r>
            <a:r>
              <a:rPr lang="en-US" sz="1600" dirty="0"/>
              <a:t>Tasks that are not time sensitive (not urgent) but are done regularly or repeatedly (important); they may work to reduce the stress associated with the tasks of the Urgent/Important box. </a:t>
            </a:r>
          </a:p>
          <a:p>
            <a:r>
              <a:rPr lang="en-US" sz="1400" dirty="0"/>
              <a:t>Things like eating healthy food, getting enough sleep, working out, community service activities, or socializing with friends. </a:t>
            </a:r>
          </a:p>
          <a:p>
            <a:r>
              <a:rPr lang="en-US" sz="1400" dirty="0"/>
              <a:t>They’re important to you, and they improve your ability to complete other tasks, but they are not urgent.</a:t>
            </a:r>
          </a:p>
        </p:txBody>
      </p:sp>
      <p:pic>
        <p:nvPicPr>
          <p:cNvPr id="5" name="Picture 2">
            <a:extLst>
              <a:ext uri="{FF2B5EF4-FFF2-40B4-BE49-F238E27FC236}">
                <a16:creationId xmlns:a16="http://schemas.microsoft.com/office/drawing/2014/main" id="{37D88F32-A58C-148A-434C-C563BBB73C38}"/>
              </a:ext>
            </a:extLst>
          </p:cNvPr>
          <p:cNvPicPr>
            <a:picLocks noGrp="1" noChangeAspect="1" noChangeArrowheads="1"/>
          </p:cNvPicPr>
          <p:nvPr>
            <p:ph sz="half" idx="2"/>
          </p:nvPr>
        </p:nvPicPr>
        <p:blipFill>
          <a:blip r:embed="rId2">
            <a:extLst>
              <a:ext uri="{28A0092B-C50C-407E-A947-70E740481C1C}">
                <a14:useLocalDpi xmlns:a14="http://schemas.microsoft.com/office/drawing/2010/main"/>
              </a:ext>
            </a:extLst>
          </a:blip>
          <a:srcRect/>
          <a:stretch>
            <a:fillRect/>
          </a:stretch>
        </p:blipFill>
        <p:spPr bwMode="auto">
          <a:xfrm>
            <a:off x="6937829" y="1737360"/>
            <a:ext cx="4078513" cy="40785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Graphic 7" descr="Badge with solid fill">
            <a:extLst>
              <a:ext uri="{FF2B5EF4-FFF2-40B4-BE49-F238E27FC236}">
                <a16:creationId xmlns:a16="http://schemas.microsoft.com/office/drawing/2014/main" id="{B917734D-9B38-978F-0D85-FF5A0B1F85B3}"/>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0443029" y="2325362"/>
            <a:ext cx="457200" cy="457200"/>
          </a:xfrm>
          <a:prstGeom prst="rect">
            <a:avLst/>
          </a:prstGeom>
        </p:spPr>
      </p:pic>
      <p:pic>
        <p:nvPicPr>
          <p:cNvPr id="10" name="Graphic 9" descr="Badge 1 with solid fill">
            <a:extLst>
              <a:ext uri="{FF2B5EF4-FFF2-40B4-BE49-F238E27FC236}">
                <a16:creationId xmlns:a16="http://schemas.microsoft.com/office/drawing/2014/main" id="{E1AC1860-9A12-7083-9DFC-3A8B70D54A1A}"/>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8748485" y="2325362"/>
            <a:ext cx="457200" cy="457200"/>
          </a:xfrm>
          <a:prstGeom prst="rect">
            <a:avLst/>
          </a:prstGeom>
        </p:spPr>
      </p:pic>
    </p:spTree>
    <p:extLst>
      <p:ext uri="{BB962C8B-B14F-4D97-AF65-F5344CB8AC3E}">
        <p14:creationId xmlns:p14="http://schemas.microsoft.com/office/powerpoint/2010/main" val="17301611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A92FD8-6191-B614-B40F-B031E59BA0D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1C94F3E-D4AB-BC97-7C4B-24D128B2AE1A}"/>
              </a:ext>
            </a:extLst>
          </p:cNvPr>
          <p:cNvSpPr>
            <a:spLocks noGrp="1"/>
          </p:cNvSpPr>
          <p:nvPr>
            <p:ph type="title"/>
          </p:nvPr>
        </p:nvSpPr>
        <p:spPr/>
        <p:txBody>
          <a:bodyPr/>
          <a:lstStyle/>
          <a:p>
            <a:r>
              <a:rPr lang="en-US" dirty="0"/>
              <a:t>The Eisenhower Matrix</a:t>
            </a:r>
          </a:p>
        </p:txBody>
      </p:sp>
      <p:sp>
        <p:nvSpPr>
          <p:cNvPr id="3" name="Content Placeholder 2">
            <a:extLst>
              <a:ext uri="{FF2B5EF4-FFF2-40B4-BE49-F238E27FC236}">
                <a16:creationId xmlns:a16="http://schemas.microsoft.com/office/drawing/2014/main" id="{B71CDC81-AA80-4FD0-2958-C2542659A755}"/>
              </a:ext>
            </a:extLst>
          </p:cNvPr>
          <p:cNvSpPr>
            <a:spLocks noGrp="1"/>
          </p:cNvSpPr>
          <p:nvPr>
            <p:ph sz="half" idx="1"/>
          </p:nvPr>
        </p:nvSpPr>
        <p:spPr>
          <a:xfrm>
            <a:off x="838199" y="1737360"/>
            <a:ext cx="5480713" cy="4389120"/>
          </a:xfrm>
        </p:spPr>
        <p:txBody>
          <a:bodyPr>
            <a:noAutofit/>
          </a:bodyPr>
          <a:lstStyle/>
          <a:p>
            <a:pPr marL="0" indent="0">
              <a:buNone/>
            </a:pPr>
            <a:r>
              <a:rPr lang="en-US" sz="1600" b="1" dirty="0">
                <a:solidFill>
                  <a:schemeClr val="accent2">
                    <a:lumMod val="75000"/>
                  </a:schemeClr>
                </a:solidFill>
              </a:rPr>
              <a:t>3. Urgent and Not Important</a:t>
            </a:r>
            <a:r>
              <a:rPr lang="en-US" sz="1600" b="1" dirty="0"/>
              <a:t>. </a:t>
            </a:r>
            <a:r>
              <a:rPr lang="en-US" sz="1600" dirty="0"/>
              <a:t>These are tasks that require our attention (urgent) and may feel important but may not necessarily be critical (not important). </a:t>
            </a:r>
          </a:p>
          <a:p>
            <a:r>
              <a:rPr lang="en-US" sz="1400" dirty="0"/>
              <a:t>Think about responding to daily emails, a request from your mother for assistance, a group project meeting, or a social activity you attended at the cost of productive time. Most of our daily tasks are in this category. </a:t>
            </a:r>
          </a:p>
          <a:p>
            <a:r>
              <a:rPr lang="en-US" sz="1400" dirty="0"/>
              <a:t>These tasks should be turned down or reduced wherever possible to free-up more time. </a:t>
            </a:r>
          </a:p>
          <a:p>
            <a:pPr marL="0" indent="0">
              <a:buNone/>
            </a:pPr>
            <a:r>
              <a:rPr lang="en-US" sz="1600" b="1" dirty="0">
                <a:solidFill>
                  <a:schemeClr val="accent4">
                    <a:lumMod val="75000"/>
                  </a:schemeClr>
                </a:solidFill>
              </a:rPr>
              <a:t>4. Not Urgent and Not Important. </a:t>
            </a:r>
            <a:r>
              <a:rPr lang="en-US" sz="1600" dirty="0"/>
              <a:t>These are activities that could be considered timewasters.</a:t>
            </a:r>
          </a:p>
          <a:p>
            <a:r>
              <a:rPr lang="en-US" sz="1400" dirty="0"/>
              <a:t>Things like mindlessly searching the internet, watching TV, playing video games, or lying in bed without sleeping. </a:t>
            </a:r>
          </a:p>
          <a:p>
            <a:r>
              <a:rPr lang="en-US" sz="1400" dirty="0"/>
              <a:t>These are tasks that do nothing for you, but you spend time on anyway. The time spent on these tasks can be shifted to more urgent or important tasks.</a:t>
            </a:r>
          </a:p>
        </p:txBody>
      </p:sp>
      <p:pic>
        <p:nvPicPr>
          <p:cNvPr id="5" name="Picture 2">
            <a:extLst>
              <a:ext uri="{FF2B5EF4-FFF2-40B4-BE49-F238E27FC236}">
                <a16:creationId xmlns:a16="http://schemas.microsoft.com/office/drawing/2014/main" id="{CAA3D4EC-CF21-CF6A-98AB-05314C2C9B63}"/>
              </a:ext>
            </a:extLst>
          </p:cNvPr>
          <p:cNvPicPr>
            <a:picLocks noGrp="1" noChangeAspect="1" noChangeArrowheads="1"/>
          </p:cNvPicPr>
          <p:nvPr>
            <p:ph sz="half" idx="2"/>
          </p:nvPr>
        </p:nvPicPr>
        <p:blipFill>
          <a:blip r:embed="rId2">
            <a:extLst>
              <a:ext uri="{28A0092B-C50C-407E-A947-70E740481C1C}">
                <a14:useLocalDpi xmlns:a14="http://schemas.microsoft.com/office/drawing/2010/main"/>
              </a:ext>
            </a:extLst>
          </a:blip>
          <a:srcRect/>
          <a:stretch>
            <a:fillRect/>
          </a:stretch>
        </p:blipFill>
        <p:spPr bwMode="auto">
          <a:xfrm>
            <a:off x="6937829" y="1737360"/>
            <a:ext cx="4078513" cy="40785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Graphic 7" descr="Badge 4 with solid fill">
            <a:extLst>
              <a:ext uri="{FF2B5EF4-FFF2-40B4-BE49-F238E27FC236}">
                <a16:creationId xmlns:a16="http://schemas.microsoft.com/office/drawing/2014/main" id="{34B873CB-F026-1A3E-BA97-A991F8232D8E}"/>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10443029" y="4067081"/>
            <a:ext cx="457200" cy="457200"/>
          </a:xfrm>
          <a:prstGeom prst="rect">
            <a:avLst/>
          </a:prstGeom>
        </p:spPr>
      </p:pic>
      <p:pic>
        <p:nvPicPr>
          <p:cNvPr id="10" name="Graphic 9" descr="Badge 3 with solid fill">
            <a:extLst>
              <a:ext uri="{FF2B5EF4-FFF2-40B4-BE49-F238E27FC236}">
                <a16:creationId xmlns:a16="http://schemas.microsoft.com/office/drawing/2014/main" id="{97011404-DCEE-8845-916D-255F3B6F92AA}"/>
              </a:ext>
            </a:extLst>
          </p:cNvPr>
          <p:cNvPicPr>
            <a:picLocks noChangeAspect="1"/>
          </p:cNvPicPr>
          <p:nvPr/>
        </p:nvPicPr>
        <p:blipFill>
          <a:blip>
            <a:extLst>
              <a:ext uri="{96DAC541-7B7A-43D3-8B79-37D633B846F1}">
                <asvg:svgBlip xmlns:asvg="http://schemas.microsoft.com/office/drawing/2016/SVG/main" r:embed="rId4"/>
              </a:ext>
            </a:extLst>
          </a:blip>
          <a:srcRect/>
          <a:stretch/>
        </p:blipFill>
        <p:spPr>
          <a:xfrm>
            <a:off x="8748485" y="4067081"/>
            <a:ext cx="457200" cy="457200"/>
          </a:xfrm>
          <a:prstGeom prst="rect">
            <a:avLst/>
          </a:prstGeom>
        </p:spPr>
      </p:pic>
    </p:spTree>
    <p:extLst>
      <p:ext uri="{BB962C8B-B14F-4D97-AF65-F5344CB8AC3E}">
        <p14:creationId xmlns:p14="http://schemas.microsoft.com/office/powerpoint/2010/main" val="2766082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4C172D-B3FC-EDE6-111D-04FE5BBD0B9B}"/>
              </a:ext>
            </a:extLst>
          </p:cNvPr>
          <p:cNvSpPr>
            <a:spLocks noGrp="1"/>
          </p:cNvSpPr>
          <p:nvPr>
            <p:ph type="title"/>
          </p:nvPr>
        </p:nvSpPr>
        <p:spPr/>
        <p:txBody>
          <a:bodyPr/>
          <a:lstStyle/>
          <a:p>
            <a:r>
              <a:rPr lang="en-US" dirty="0"/>
              <a:t>Critical and Do Now</a:t>
            </a:r>
          </a:p>
        </p:txBody>
      </p:sp>
      <p:sp>
        <p:nvSpPr>
          <p:cNvPr id="3" name="Content Placeholder 2">
            <a:extLst>
              <a:ext uri="{FF2B5EF4-FFF2-40B4-BE49-F238E27FC236}">
                <a16:creationId xmlns:a16="http://schemas.microsoft.com/office/drawing/2014/main" id="{359719C2-98FD-3ED2-A3F8-8650AAFFC2FD}"/>
              </a:ext>
            </a:extLst>
          </p:cNvPr>
          <p:cNvSpPr>
            <a:spLocks noGrp="1"/>
          </p:cNvSpPr>
          <p:nvPr>
            <p:ph sz="half" idx="1"/>
          </p:nvPr>
        </p:nvSpPr>
        <p:spPr/>
        <p:txBody>
          <a:bodyPr/>
          <a:lstStyle/>
          <a:p>
            <a:pPr marL="0" indent="0">
              <a:buNone/>
            </a:pPr>
            <a:r>
              <a:rPr lang="en-US" dirty="0"/>
              <a:t>If you have </a:t>
            </a:r>
            <a:r>
              <a:rPr lang="en-US" b="1" dirty="0">
                <a:solidFill>
                  <a:schemeClr val="tx2"/>
                </a:solidFill>
              </a:rPr>
              <a:t>too many </a:t>
            </a:r>
            <a:r>
              <a:rPr lang="en-US" dirty="0"/>
              <a:t>tasks in this category, </a:t>
            </a:r>
            <a:r>
              <a:rPr lang="en-US" b="1" dirty="0">
                <a:solidFill>
                  <a:schemeClr val="tx2"/>
                </a:solidFill>
              </a:rPr>
              <a:t>you may be in trouble</a:t>
            </a:r>
            <a:r>
              <a:rPr lang="en-US" dirty="0"/>
              <a:t>. These tasks must be dealt with before moving forward.</a:t>
            </a:r>
          </a:p>
          <a:p>
            <a:pPr marL="0" indent="0">
              <a:buNone/>
            </a:pPr>
            <a:r>
              <a:rPr lang="en-US" dirty="0"/>
              <a:t>Dealing with these types of tasks can feel like fighting fires.</a:t>
            </a:r>
          </a:p>
          <a:p>
            <a:pPr marL="0" indent="0">
              <a:buNone/>
            </a:pPr>
            <a:endParaRPr lang="en-US" dirty="0"/>
          </a:p>
        </p:txBody>
      </p:sp>
      <p:sp>
        <p:nvSpPr>
          <p:cNvPr id="4" name="Content Placeholder 3">
            <a:extLst>
              <a:ext uri="{FF2B5EF4-FFF2-40B4-BE49-F238E27FC236}">
                <a16:creationId xmlns:a16="http://schemas.microsoft.com/office/drawing/2014/main" id="{12676A03-6AFE-FE4B-6A52-90E973E2FFC2}"/>
              </a:ext>
            </a:extLst>
          </p:cNvPr>
          <p:cNvSpPr>
            <a:spLocks noGrp="1"/>
          </p:cNvSpPr>
          <p:nvPr>
            <p:ph sz="half" idx="2"/>
          </p:nvPr>
        </p:nvSpPr>
        <p:spPr/>
        <p:txBody>
          <a:bodyPr/>
          <a:lstStyle/>
          <a:p>
            <a:pPr marL="0" indent="0">
              <a:buNone/>
            </a:pPr>
            <a:r>
              <a:rPr lang="en-US" dirty="0"/>
              <a:t>Examples:</a:t>
            </a:r>
          </a:p>
          <a:p>
            <a:r>
              <a:rPr lang="en-US" dirty="0"/>
              <a:t>Last-minute requests from project owners</a:t>
            </a:r>
          </a:p>
          <a:p>
            <a:r>
              <a:rPr lang="en-US" dirty="0"/>
              <a:t>A co-worker out sick whose shift needs to be covered</a:t>
            </a:r>
          </a:p>
          <a:p>
            <a:r>
              <a:rPr lang="en-US" dirty="0"/>
              <a:t>Deadline(s) that snuck up on you</a:t>
            </a:r>
          </a:p>
          <a:p>
            <a:r>
              <a:rPr lang="en-US" dirty="0"/>
              <a:t>Work that needs to be re-done</a:t>
            </a:r>
          </a:p>
          <a:p>
            <a:endParaRPr lang="en-US" dirty="0"/>
          </a:p>
        </p:txBody>
      </p:sp>
      <p:pic>
        <p:nvPicPr>
          <p:cNvPr id="5" name="Picture 4">
            <a:extLst>
              <a:ext uri="{FF2B5EF4-FFF2-40B4-BE49-F238E27FC236}">
                <a16:creationId xmlns:a16="http://schemas.microsoft.com/office/drawing/2014/main" id="{58AE81AA-D0E9-40ED-4552-BD993E0B699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665616" y="4003783"/>
            <a:ext cx="1529014" cy="2122697"/>
          </a:xfrm>
          <a:prstGeom prst="rect">
            <a:avLst/>
          </a:prstGeom>
        </p:spPr>
      </p:pic>
    </p:spTree>
    <p:extLst>
      <p:ext uri="{BB962C8B-B14F-4D97-AF65-F5344CB8AC3E}">
        <p14:creationId xmlns:p14="http://schemas.microsoft.com/office/powerpoint/2010/main" val="1139134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9AA601-8DE6-3C3C-B980-AFAC3C3FCEA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0864F5-0585-958B-58E8-2612E1590C51}"/>
              </a:ext>
            </a:extLst>
          </p:cNvPr>
          <p:cNvSpPr>
            <a:spLocks noGrp="1"/>
          </p:cNvSpPr>
          <p:nvPr>
            <p:ph type="title"/>
          </p:nvPr>
        </p:nvSpPr>
        <p:spPr/>
        <p:txBody>
          <a:bodyPr/>
          <a:lstStyle/>
          <a:p>
            <a:r>
              <a:rPr lang="en-US" dirty="0"/>
              <a:t>Critical and Do Later</a:t>
            </a:r>
          </a:p>
        </p:txBody>
      </p:sp>
      <p:sp>
        <p:nvSpPr>
          <p:cNvPr id="3" name="Content Placeholder 2">
            <a:extLst>
              <a:ext uri="{FF2B5EF4-FFF2-40B4-BE49-F238E27FC236}">
                <a16:creationId xmlns:a16="http://schemas.microsoft.com/office/drawing/2014/main" id="{8D126523-1948-AC37-EDEF-77E0E605C0E2}"/>
              </a:ext>
            </a:extLst>
          </p:cNvPr>
          <p:cNvSpPr>
            <a:spLocks noGrp="1"/>
          </p:cNvSpPr>
          <p:nvPr>
            <p:ph sz="half" idx="1"/>
          </p:nvPr>
        </p:nvSpPr>
        <p:spPr/>
        <p:txBody>
          <a:bodyPr/>
          <a:lstStyle/>
          <a:p>
            <a:pPr marL="0" indent="0">
              <a:buNone/>
            </a:pPr>
            <a:r>
              <a:rPr lang="en-US" dirty="0"/>
              <a:t>These tasks are not as pressing but are </a:t>
            </a:r>
            <a:r>
              <a:rPr lang="en-US" b="1" dirty="0">
                <a:solidFill>
                  <a:schemeClr val="tx2"/>
                </a:solidFill>
              </a:rPr>
              <a:t>critical to your project success and advancement</a:t>
            </a:r>
            <a:r>
              <a:rPr lang="en-US" dirty="0"/>
              <a:t>.</a:t>
            </a:r>
          </a:p>
          <a:p>
            <a:pPr marL="0" indent="0">
              <a:buNone/>
            </a:pPr>
            <a:r>
              <a:rPr lang="en-US" dirty="0"/>
              <a:t>Consider these planned tasks or milestones that make up part of your original project plan.</a:t>
            </a:r>
          </a:p>
          <a:p>
            <a:pPr marL="0" indent="0">
              <a:buNone/>
            </a:pPr>
            <a:endParaRPr lang="en-US" dirty="0"/>
          </a:p>
        </p:txBody>
      </p:sp>
      <p:sp>
        <p:nvSpPr>
          <p:cNvPr id="4" name="Content Placeholder 3">
            <a:extLst>
              <a:ext uri="{FF2B5EF4-FFF2-40B4-BE49-F238E27FC236}">
                <a16:creationId xmlns:a16="http://schemas.microsoft.com/office/drawing/2014/main" id="{5FEAEE6D-B0F0-A7EB-BB66-DE4C12A909AC}"/>
              </a:ext>
            </a:extLst>
          </p:cNvPr>
          <p:cNvSpPr>
            <a:spLocks noGrp="1"/>
          </p:cNvSpPr>
          <p:nvPr>
            <p:ph sz="half" idx="2"/>
          </p:nvPr>
        </p:nvSpPr>
        <p:spPr/>
        <p:txBody>
          <a:bodyPr/>
          <a:lstStyle/>
          <a:p>
            <a:pPr marL="0" indent="0">
              <a:buNone/>
            </a:pPr>
            <a:r>
              <a:rPr lang="en-US" dirty="0"/>
              <a:t>Examples:</a:t>
            </a:r>
          </a:p>
          <a:p>
            <a:r>
              <a:rPr lang="en-US" dirty="0"/>
              <a:t>Gathering site information</a:t>
            </a:r>
          </a:p>
          <a:p>
            <a:r>
              <a:rPr lang="en-US" dirty="0"/>
              <a:t>Researching code requirements</a:t>
            </a:r>
          </a:p>
          <a:p>
            <a:r>
              <a:rPr lang="en-US" dirty="0"/>
              <a:t>Sending invoices</a:t>
            </a:r>
          </a:p>
          <a:p>
            <a:r>
              <a:rPr lang="en-US" dirty="0"/>
              <a:t>Completing working drawings</a:t>
            </a:r>
          </a:p>
          <a:p>
            <a:endParaRPr lang="en-US" dirty="0"/>
          </a:p>
        </p:txBody>
      </p:sp>
      <p:pic>
        <p:nvPicPr>
          <p:cNvPr id="6" name="Picture 5">
            <a:extLst>
              <a:ext uri="{FF2B5EF4-FFF2-40B4-BE49-F238E27FC236}">
                <a16:creationId xmlns:a16="http://schemas.microsoft.com/office/drawing/2014/main" id="{F32DA4C9-AE1D-A2C5-6BA7-96A889A2365F}"/>
              </a:ext>
            </a:extLst>
          </p:cNvPr>
          <p:cNvPicPr>
            <a:picLocks noChangeAspect="1"/>
          </p:cNvPicPr>
          <p:nvPr/>
        </p:nvPicPr>
        <p:blipFill>
          <a:blip r:embed="rId2"/>
          <a:stretch>
            <a:fillRect/>
          </a:stretch>
        </p:blipFill>
        <p:spPr>
          <a:xfrm>
            <a:off x="1490207" y="3931920"/>
            <a:ext cx="3877585" cy="1807029"/>
          </a:xfrm>
          <a:prstGeom prst="rect">
            <a:avLst/>
          </a:prstGeom>
        </p:spPr>
      </p:pic>
    </p:spTree>
    <p:extLst>
      <p:ext uri="{BB962C8B-B14F-4D97-AF65-F5344CB8AC3E}">
        <p14:creationId xmlns:p14="http://schemas.microsoft.com/office/powerpoint/2010/main" val="20680880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7D3D9A-2468-CD44-D143-1E0F8F62D31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2C612CF-002C-BCFF-5801-A138395815E2}"/>
              </a:ext>
            </a:extLst>
          </p:cNvPr>
          <p:cNvSpPr>
            <a:spLocks noGrp="1"/>
          </p:cNvSpPr>
          <p:nvPr>
            <p:ph type="title"/>
          </p:nvPr>
        </p:nvSpPr>
        <p:spPr/>
        <p:txBody>
          <a:bodyPr/>
          <a:lstStyle/>
          <a:p>
            <a:r>
              <a:rPr lang="en-US" dirty="0"/>
              <a:t>Not Critical and Do Now</a:t>
            </a:r>
          </a:p>
        </p:txBody>
      </p:sp>
      <p:sp>
        <p:nvSpPr>
          <p:cNvPr id="3" name="Content Placeholder 2">
            <a:extLst>
              <a:ext uri="{FF2B5EF4-FFF2-40B4-BE49-F238E27FC236}">
                <a16:creationId xmlns:a16="http://schemas.microsoft.com/office/drawing/2014/main" id="{A1D13DEB-E638-9BB8-8D6D-4BE342C78F7D}"/>
              </a:ext>
            </a:extLst>
          </p:cNvPr>
          <p:cNvSpPr>
            <a:spLocks noGrp="1"/>
          </p:cNvSpPr>
          <p:nvPr>
            <p:ph sz="half" idx="1"/>
          </p:nvPr>
        </p:nvSpPr>
        <p:spPr/>
        <p:txBody>
          <a:bodyPr/>
          <a:lstStyle/>
          <a:p>
            <a:pPr marL="0" indent="0">
              <a:buNone/>
            </a:pPr>
            <a:r>
              <a:rPr lang="en-US" dirty="0"/>
              <a:t>These may feel critical, however, it is not critical that you be the one to do them. </a:t>
            </a:r>
            <a:r>
              <a:rPr lang="en-US" b="1" dirty="0">
                <a:solidFill>
                  <a:schemeClr val="tx2"/>
                </a:solidFill>
              </a:rPr>
              <a:t>Try delegating </a:t>
            </a:r>
            <a:r>
              <a:rPr lang="en-US" dirty="0"/>
              <a:t>them to save you time.</a:t>
            </a:r>
          </a:p>
          <a:p>
            <a:pPr marL="0" indent="0">
              <a:buNone/>
            </a:pPr>
            <a:endParaRPr lang="en-US" dirty="0"/>
          </a:p>
        </p:txBody>
      </p:sp>
      <p:sp>
        <p:nvSpPr>
          <p:cNvPr id="4" name="Content Placeholder 3">
            <a:extLst>
              <a:ext uri="{FF2B5EF4-FFF2-40B4-BE49-F238E27FC236}">
                <a16:creationId xmlns:a16="http://schemas.microsoft.com/office/drawing/2014/main" id="{07C40095-9CDF-2EFB-B9DB-A12A3AE5C37C}"/>
              </a:ext>
            </a:extLst>
          </p:cNvPr>
          <p:cNvSpPr>
            <a:spLocks noGrp="1"/>
          </p:cNvSpPr>
          <p:nvPr>
            <p:ph sz="half" idx="2"/>
          </p:nvPr>
        </p:nvSpPr>
        <p:spPr/>
        <p:txBody>
          <a:bodyPr/>
          <a:lstStyle/>
          <a:p>
            <a:pPr marL="0" indent="0">
              <a:buNone/>
            </a:pPr>
            <a:r>
              <a:rPr lang="en-US" dirty="0"/>
              <a:t>Examples:</a:t>
            </a:r>
          </a:p>
          <a:p>
            <a:r>
              <a:rPr lang="en-US" dirty="0"/>
              <a:t>Giving a project owner a quick check-in call</a:t>
            </a:r>
          </a:p>
          <a:p>
            <a:r>
              <a:rPr lang="en-US" dirty="0"/>
              <a:t>Responding to an email from a co-worker about a file</a:t>
            </a:r>
          </a:p>
          <a:p>
            <a:r>
              <a:rPr lang="en-US" dirty="0"/>
              <a:t>Restocking supplies</a:t>
            </a:r>
          </a:p>
          <a:p>
            <a:r>
              <a:rPr lang="en-US" dirty="0"/>
              <a:t>Registering for a conference</a:t>
            </a:r>
          </a:p>
          <a:p>
            <a:endParaRPr lang="en-US" dirty="0"/>
          </a:p>
        </p:txBody>
      </p:sp>
      <p:pic>
        <p:nvPicPr>
          <p:cNvPr id="7" name="Picture 6" descr="A group of people with arrows pointing to a person&#10;&#10;AI-generated content may be incorrect.">
            <a:extLst>
              <a:ext uri="{FF2B5EF4-FFF2-40B4-BE49-F238E27FC236}">
                <a16:creationId xmlns:a16="http://schemas.microsoft.com/office/drawing/2014/main" id="{BDE962B2-C1F7-9011-B172-C2DDAFC5948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434552" y="3429000"/>
            <a:ext cx="1988895" cy="1988895"/>
          </a:xfrm>
          <a:prstGeom prst="rect">
            <a:avLst/>
          </a:prstGeom>
        </p:spPr>
      </p:pic>
    </p:spTree>
    <p:extLst>
      <p:ext uri="{BB962C8B-B14F-4D97-AF65-F5344CB8AC3E}">
        <p14:creationId xmlns:p14="http://schemas.microsoft.com/office/powerpoint/2010/main" val="4510893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B3DA572-CF0A-AB2C-7EED-487D6FDCA0D7}"/>
              </a:ext>
            </a:extLst>
          </p:cNvPr>
          <p:cNvSpPr>
            <a:spLocks noGrp="1"/>
          </p:cNvSpPr>
          <p:nvPr>
            <p:ph type="body" sz="quarter" idx="10"/>
          </p:nvPr>
        </p:nvSpPr>
        <p:spPr>
          <a:xfrm>
            <a:off x="1666240" y="1259840"/>
            <a:ext cx="8859520" cy="4213013"/>
          </a:xfrm>
          <a:noFill/>
          <a:ln>
            <a:noFill/>
          </a:ln>
        </p:spPr>
        <p:style>
          <a:lnRef idx="0">
            <a:scrgbClr r="0" g="0" b="0"/>
          </a:lnRef>
          <a:fillRef idx="0">
            <a:scrgbClr r="0" g="0" b="0"/>
          </a:fillRef>
          <a:effectRef idx="0">
            <a:scrgbClr r="0" g="0" b="0"/>
          </a:effectRef>
          <a:fontRef idx="minor">
            <a:schemeClr val="dk1"/>
          </a:fontRef>
        </p:style>
        <p:txBody>
          <a:bodyPr>
            <a:noAutofit/>
          </a:bodyPr>
          <a:lstStyle/>
          <a:p>
            <a:pPr algn="ctr"/>
            <a:r>
              <a:rPr lang="en-US" sz="1867" dirty="0"/>
              <a:t>NIWL Apprenticeships are supported by the Employment Training Administration of the U.S. Department of Labor as part of an ABA2 grant award totaling $8 million with 0% financed from non-governmental sources.</a:t>
            </a:r>
          </a:p>
          <a:p>
            <a:endParaRPr lang="en-US" sz="1867" dirty="0"/>
          </a:p>
          <a:p>
            <a:pPr algn="ctr"/>
            <a:r>
              <a:rPr lang="en-US" sz="1867" dirty="0"/>
              <a:t>This workforce product was funded by a grant awarded by the U.S. Department of Labor (DOL)’s Employment and Training Administration. The product was created by the recipient and does not necessarily reflect the official position of DOL. DOL makes no guarantees, warranties, or assurances of any kind, express or implied, with respect to such information, including any information on linked sites and including, but not limited to, accuracy of the information or its completeness, timeliness, usefulness, adequacy, continued availability, or ownership. This product is copyrighted by the institution that created it.</a:t>
            </a:r>
          </a:p>
        </p:txBody>
      </p:sp>
    </p:spTree>
    <p:extLst>
      <p:ext uri="{BB962C8B-B14F-4D97-AF65-F5344CB8AC3E}">
        <p14:creationId xmlns:p14="http://schemas.microsoft.com/office/powerpoint/2010/main" val="347466840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4BEFA26-8F2F-14F6-DB73-07F57C1ABF60}"/>
              </a:ext>
            </a:extLst>
          </p:cNvPr>
          <p:cNvSpPr>
            <a:spLocks noGrp="1"/>
          </p:cNvSpPr>
          <p:nvPr>
            <p:ph type="title"/>
          </p:nvPr>
        </p:nvSpPr>
        <p:spPr/>
        <p:txBody>
          <a:bodyPr/>
          <a:lstStyle/>
          <a:p>
            <a:r>
              <a:rPr lang="en-US" dirty="0"/>
              <a:t>Time Journal – Take Two!</a:t>
            </a:r>
          </a:p>
        </p:txBody>
      </p:sp>
      <p:sp>
        <p:nvSpPr>
          <p:cNvPr id="2" name="Content Placeholder 1">
            <a:extLst>
              <a:ext uri="{FF2B5EF4-FFF2-40B4-BE49-F238E27FC236}">
                <a16:creationId xmlns:a16="http://schemas.microsoft.com/office/drawing/2014/main" id="{0AE842B3-4310-D467-29AD-14196A750F74}"/>
              </a:ext>
            </a:extLst>
          </p:cNvPr>
          <p:cNvSpPr>
            <a:spLocks noGrp="1"/>
          </p:cNvSpPr>
          <p:nvPr>
            <p:ph sz="half" idx="1"/>
          </p:nvPr>
        </p:nvSpPr>
        <p:spPr/>
        <p:txBody>
          <a:bodyPr/>
          <a:lstStyle/>
          <a:p>
            <a:r>
              <a:rPr lang="en-US" sz="2000" dirty="0"/>
              <a:t>How will you order the tasks? Which task should go first? </a:t>
            </a:r>
          </a:p>
          <a:p>
            <a:endParaRPr lang="en-US" sz="2000" dirty="0"/>
          </a:p>
          <a:p>
            <a:r>
              <a:rPr lang="en-US" sz="2000" dirty="0"/>
              <a:t>How much time will each task take? </a:t>
            </a:r>
          </a:p>
          <a:p>
            <a:endParaRPr lang="en-US" sz="2000" dirty="0"/>
          </a:p>
          <a:p>
            <a:r>
              <a:rPr lang="en-US" sz="2000" dirty="0"/>
              <a:t>Did you allocate time for breaks? Transit? Not Urgent/Important tasks, like sleeping and eating? </a:t>
            </a:r>
          </a:p>
          <a:p>
            <a:endParaRPr lang="en-US" dirty="0"/>
          </a:p>
        </p:txBody>
      </p:sp>
      <p:pic>
        <p:nvPicPr>
          <p:cNvPr id="7" name="Content Placeholder 4" descr="Hands writing in notebook">
            <a:extLst>
              <a:ext uri="{FF2B5EF4-FFF2-40B4-BE49-F238E27FC236}">
                <a16:creationId xmlns:a16="http://schemas.microsoft.com/office/drawing/2014/main" id="{89080661-AB01-C548-835F-91B5ACB69D28}"/>
              </a:ext>
            </a:extLst>
          </p:cNvPr>
          <p:cNvPicPr>
            <a:picLocks noGrp="1" noChangeAspect="1"/>
          </p:cNvPicPr>
          <p:nvPr>
            <p:ph sz="half" idx="2"/>
          </p:nvPr>
        </p:nvPicPr>
        <p:blipFill rotWithShape="1">
          <a:blip r:embed="rId3" cstate="screen">
            <a:extLst>
              <a:ext uri="{28A0092B-C50C-407E-A947-70E740481C1C}">
                <a14:useLocalDpi xmlns:a14="http://schemas.microsoft.com/office/drawing/2010/main"/>
              </a:ext>
            </a:extLst>
          </a:blip>
          <a:srcRect/>
          <a:stretch/>
        </p:blipFill>
        <p:spPr>
          <a:xfrm>
            <a:off x="6172200" y="1736917"/>
            <a:ext cx="5181600" cy="4389054"/>
          </a:xfrm>
          <a:prstGeom prst="rect">
            <a:avLst/>
          </a:prstGeom>
        </p:spPr>
      </p:pic>
    </p:spTree>
    <p:extLst>
      <p:ext uri="{BB962C8B-B14F-4D97-AF65-F5344CB8AC3E}">
        <p14:creationId xmlns:p14="http://schemas.microsoft.com/office/powerpoint/2010/main" val="309100814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C18D2E9-61C9-04F1-B480-82D52127EBAD}"/>
              </a:ext>
            </a:extLst>
          </p:cNvPr>
          <p:cNvSpPr>
            <a:spLocks noGrp="1"/>
          </p:cNvSpPr>
          <p:nvPr>
            <p:ph idx="1"/>
          </p:nvPr>
        </p:nvSpPr>
        <p:spPr/>
        <p:txBody>
          <a:bodyPr/>
          <a:lstStyle/>
          <a:p>
            <a:r>
              <a:rPr lang="en-US" dirty="0"/>
              <a:t>What is the total time that you allocated for tomorrow’s tasks?</a:t>
            </a:r>
          </a:p>
          <a:p>
            <a:r>
              <a:rPr lang="en-US" dirty="0"/>
              <a:t>Compare your time journal from the past 24 hours and your planned time journal for the next 24 hours. What’s different and why?</a:t>
            </a:r>
          </a:p>
          <a:p>
            <a:r>
              <a:rPr lang="en-US" dirty="0"/>
              <a:t>What are your main takeaways from this lesson?</a:t>
            </a:r>
          </a:p>
          <a:p>
            <a:r>
              <a:rPr lang="en-US" dirty="0"/>
              <a:t>Did any of these time management tips surprise you? Why?</a:t>
            </a:r>
          </a:p>
          <a:p>
            <a:r>
              <a:rPr lang="en-US" dirty="0"/>
              <a:t>What will you do differently with your time now that you’ve learned these concepts?</a:t>
            </a:r>
          </a:p>
        </p:txBody>
      </p:sp>
      <p:sp>
        <p:nvSpPr>
          <p:cNvPr id="3" name="Title 2">
            <a:extLst>
              <a:ext uri="{FF2B5EF4-FFF2-40B4-BE49-F238E27FC236}">
                <a16:creationId xmlns:a16="http://schemas.microsoft.com/office/drawing/2014/main" id="{C4B2B483-13A5-903E-ED88-0D9D62D96BF5}"/>
              </a:ext>
            </a:extLst>
          </p:cNvPr>
          <p:cNvSpPr>
            <a:spLocks noGrp="1"/>
          </p:cNvSpPr>
          <p:nvPr>
            <p:ph type="title"/>
          </p:nvPr>
        </p:nvSpPr>
        <p:spPr/>
        <p:txBody>
          <a:bodyPr/>
          <a:lstStyle/>
          <a:p>
            <a:r>
              <a:rPr lang="en-US" dirty="0"/>
              <a:t>Reflection Questions</a:t>
            </a:r>
          </a:p>
        </p:txBody>
      </p:sp>
    </p:spTree>
    <p:extLst>
      <p:ext uri="{BB962C8B-B14F-4D97-AF65-F5344CB8AC3E}">
        <p14:creationId xmlns:p14="http://schemas.microsoft.com/office/powerpoint/2010/main" val="20908508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0E435C0-A400-17A7-8DC6-EDBCF828CB50}"/>
              </a:ext>
            </a:extLst>
          </p:cNvPr>
          <p:cNvSpPr>
            <a:spLocks noGrp="1"/>
          </p:cNvSpPr>
          <p:nvPr>
            <p:ph type="title"/>
          </p:nvPr>
        </p:nvSpPr>
        <p:spPr/>
        <p:txBody>
          <a:bodyPr/>
          <a:lstStyle/>
          <a:p>
            <a:r>
              <a:rPr lang="en-US" dirty="0"/>
              <a:t>Skill Builder Challenge: Prioritizing in Action</a:t>
            </a:r>
          </a:p>
        </p:txBody>
      </p:sp>
      <p:sp>
        <p:nvSpPr>
          <p:cNvPr id="2" name="Content Placeholder 1">
            <a:extLst>
              <a:ext uri="{FF2B5EF4-FFF2-40B4-BE49-F238E27FC236}">
                <a16:creationId xmlns:a16="http://schemas.microsoft.com/office/drawing/2014/main" id="{8E5B411D-442F-B0BE-CEEF-BE1D1DBB1405}"/>
              </a:ext>
            </a:extLst>
          </p:cNvPr>
          <p:cNvSpPr>
            <a:spLocks noGrp="1"/>
          </p:cNvSpPr>
          <p:nvPr>
            <p:ph sz="half" idx="1"/>
          </p:nvPr>
        </p:nvSpPr>
        <p:spPr/>
        <p:txBody>
          <a:bodyPr/>
          <a:lstStyle/>
          <a:p>
            <a:pPr marL="457200" indent="-457200">
              <a:buFont typeface="+mj-lt"/>
              <a:buAutoNum type="arabicPeriod"/>
            </a:pPr>
            <a:r>
              <a:rPr lang="en-US" dirty="0"/>
              <a:t>Ask a youth work practitioner for their weekly work schedule, including all the meetings, administrative tasks, and programs.</a:t>
            </a:r>
          </a:p>
          <a:p>
            <a:pPr lvl="1">
              <a:buFont typeface="Arial" panose="020B0604020202020204" pitchFamily="34" charset="0"/>
              <a:buChar char="•"/>
            </a:pPr>
            <a:r>
              <a:rPr lang="en-US" dirty="0"/>
              <a:t>If possible, pre-apprentices may shadow a worker for a portion of their day and track their activities during this time.</a:t>
            </a:r>
          </a:p>
          <a:p>
            <a:pPr marL="457200" indent="-457200">
              <a:buFont typeface="+mj-lt"/>
              <a:buAutoNum type="arabicPeriod"/>
            </a:pPr>
            <a:r>
              <a:rPr lang="en-US" dirty="0"/>
              <a:t>Discuss with the practitioner how they prioritize their time and keep things running smoothly.</a:t>
            </a:r>
          </a:p>
          <a:p>
            <a:pPr lvl="1">
              <a:buFont typeface="Arial" panose="020B0604020202020204" pitchFamily="34" charset="0"/>
              <a:buChar char="•"/>
            </a:pPr>
            <a:r>
              <a:rPr lang="en-US" dirty="0"/>
              <a:t>How do they fit in unexpected requests or changes to the schedule?</a:t>
            </a:r>
          </a:p>
          <a:p>
            <a:pPr marL="457200" indent="-457200">
              <a:buFont typeface="+mj-lt"/>
              <a:buAutoNum type="arabicPeriod"/>
            </a:pPr>
            <a:r>
              <a:rPr lang="en-US" dirty="0"/>
              <a:t>Afterward, make a list of what you might prioritize differently and discuss your reasoning with the youth worker.</a:t>
            </a:r>
          </a:p>
        </p:txBody>
      </p:sp>
      <p:sp>
        <p:nvSpPr>
          <p:cNvPr id="4" name="Content Placeholder 3">
            <a:extLst>
              <a:ext uri="{FF2B5EF4-FFF2-40B4-BE49-F238E27FC236}">
                <a16:creationId xmlns:a16="http://schemas.microsoft.com/office/drawing/2014/main" id="{25E9B144-4D1D-82D1-4CD9-E1E2C76048AE}"/>
              </a:ext>
            </a:extLst>
          </p:cNvPr>
          <p:cNvSpPr>
            <a:spLocks noGrp="1"/>
          </p:cNvSpPr>
          <p:nvPr>
            <p:ph sz="half" idx="2"/>
          </p:nvPr>
        </p:nvSpPr>
        <p:spPr/>
        <p:txBody>
          <a:bodyPr anchor="ctr"/>
          <a:lstStyle/>
          <a:p>
            <a:pPr algn="ctr"/>
            <a:endParaRPr lang="en-US" dirty="0"/>
          </a:p>
          <a:p>
            <a:pPr algn="ctr"/>
            <a:endParaRPr lang="en-US" sz="1600" dirty="0"/>
          </a:p>
          <a:p>
            <a:pPr algn="ctr"/>
            <a:r>
              <a:rPr lang="en-US" sz="1600" dirty="0"/>
              <a:t>Skill Builder activities should take about 30 minutes to complete on your own, with a partner, or your pre-apprenticeship mentor.</a:t>
            </a:r>
          </a:p>
        </p:txBody>
      </p:sp>
      <p:pic>
        <p:nvPicPr>
          <p:cNvPr id="8" name="Graphic 7" descr="Stopwatch 50% outline">
            <a:extLst>
              <a:ext uri="{FF2B5EF4-FFF2-40B4-BE49-F238E27FC236}">
                <a16:creationId xmlns:a16="http://schemas.microsoft.com/office/drawing/2014/main" id="{8EC66FD6-D1EA-CDAB-EA38-B3AEC019A20B}"/>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9866584" y="2221173"/>
            <a:ext cx="914400" cy="914400"/>
          </a:xfrm>
          <a:prstGeom prst="rect">
            <a:avLst/>
          </a:prstGeom>
        </p:spPr>
      </p:pic>
    </p:spTree>
    <p:extLst>
      <p:ext uri="{BB962C8B-B14F-4D97-AF65-F5344CB8AC3E}">
        <p14:creationId xmlns:p14="http://schemas.microsoft.com/office/powerpoint/2010/main" val="26308651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a:extLst>
              <a:ext uri="{FF2B5EF4-FFF2-40B4-BE49-F238E27FC236}">
                <a16:creationId xmlns:a16="http://schemas.microsoft.com/office/drawing/2014/main" id="{B5ED7518-099F-7890-BA9F-F8398FF203BE}"/>
              </a:ext>
            </a:extLst>
          </p:cNvPr>
          <p:cNvSpPr>
            <a:spLocks noGrp="1"/>
          </p:cNvSpPr>
          <p:nvPr>
            <p:ph type="body" idx="1"/>
          </p:nvPr>
        </p:nvSpPr>
        <p:spPr/>
        <p:txBody>
          <a:bodyPr/>
          <a:lstStyle/>
          <a:p>
            <a:r>
              <a:rPr lang="en-US" dirty="0"/>
              <a:t>NAA Core Competencies</a:t>
            </a:r>
          </a:p>
        </p:txBody>
      </p:sp>
      <p:sp>
        <p:nvSpPr>
          <p:cNvPr id="13" name="Text Placeholder 12">
            <a:extLst>
              <a:ext uri="{FF2B5EF4-FFF2-40B4-BE49-F238E27FC236}">
                <a16:creationId xmlns:a16="http://schemas.microsoft.com/office/drawing/2014/main" id="{31E6DF0E-4CD7-A17F-FDBE-C17798C8377D}"/>
              </a:ext>
            </a:extLst>
          </p:cNvPr>
          <p:cNvSpPr>
            <a:spLocks noGrp="1"/>
          </p:cNvSpPr>
          <p:nvPr>
            <p:ph type="body" sz="quarter" idx="3"/>
          </p:nvPr>
        </p:nvSpPr>
        <p:spPr/>
        <p:txBody>
          <a:bodyPr/>
          <a:lstStyle/>
          <a:p>
            <a:r>
              <a:rPr lang="en-US" dirty="0"/>
              <a:t>YDPA Modules</a:t>
            </a:r>
          </a:p>
        </p:txBody>
      </p:sp>
      <p:sp>
        <p:nvSpPr>
          <p:cNvPr id="2" name="Title 1">
            <a:extLst>
              <a:ext uri="{FF2B5EF4-FFF2-40B4-BE49-F238E27FC236}">
                <a16:creationId xmlns:a16="http://schemas.microsoft.com/office/drawing/2014/main" id="{C67E197F-16CB-09C3-12B5-5FAFF1D3FDC8}"/>
              </a:ext>
            </a:extLst>
          </p:cNvPr>
          <p:cNvSpPr>
            <a:spLocks noGrp="1"/>
          </p:cNvSpPr>
          <p:nvPr>
            <p:ph type="title"/>
          </p:nvPr>
        </p:nvSpPr>
        <p:spPr/>
        <p:txBody>
          <a:bodyPr/>
          <a:lstStyle/>
          <a:p>
            <a:r>
              <a:rPr lang="en-US" dirty="0"/>
              <a:t>Session 4.8 Competency Connection</a:t>
            </a:r>
          </a:p>
        </p:txBody>
      </p:sp>
      <p:grpSp>
        <p:nvGrpSpPr>
          <p:cNvPr id="3" name="Group 2">
            <a:extLst>
              <a:ext uri="{FF2B5EF4-FFF2-40B4-BE49-F238E27FC236}">
                <a16:creationId xmlns:a16="http://schemas.microsoft.com/office/drawing/2014/main" id="{5A09E087-966A-B4D9-D8A5-835529366C2E}"/>
              </a:ext>
            </a:extLst>
          </p:cNvPr>
          <p:cNvGrpSpPr/>
          <p:nvPr/>
        </p:nvGrpSpPr>
        <p:grpSpPr>
          <a:xfrm>
            <a:off x="838200" y="3185157"/>
            <a:ext cx="4641627" cy="707700"/>
            <a:chOff x="799548" y="1236703"/>
            <a:chExt cx="3481220" cy="530775"/>
          </a:xfrm>
        </p:grpSpPr>
        <p:sp>
          <p:nvSpPr>
            <p:cNvPr id="4" name="Freeform: Shape 3">
              <a:extLst>
                <a:ext uri="{FF2B5EF4-FFF2-40B4-BE49-F238E27FC236}">
                  <a16:creationId xmlns:a16="http://schemas.microsoft.com/office/drawing/2014/main" id="{18C07D34-BA7B-C7C9-687A-1537B581D7B2}"/>
                </a:ext>
              </a:extLst>
            </p:cNvPr>
            <p:cNvSpPr/>
            <p:nvPr/>
          </p:nvSpPr>
          <p:spPr>
            <a:xfrm>
              <a:off x="1064934" y="1236703"/>
              <a:ext cx="3215834" cy="530775"/>
            </a:xfrm>
            <a:custGeom>
              <a:avLst/>
              <a:gdLst>
                <a:gd name="connsiteX0" fmla="*/ 0 w 3215834"/>
                <a:gd name="connsiteY0" fmla="*/ 0 h 530773"/>
                <a:gd name="connsiteX1" fmla="*/ 2950448 w 3215834"/>
                <a:gd name="connsiteY1" fmla="*/ 0 h 530773"/>
                <a:gd name="connsiteX2" fmla="*/ 3215834 w 3215834"/>
                <a:gd name="connsiteY2" fmla="*/ 265387 h 530773"/>
                <a:gd name="connsiteX3" fmla="*/ 2950448 w 3215834"/>
                <a:gd name="connsiteY3" fmla="*/ 530773 h 530773"/>
                <a:gd name="connsiteX4" fmla="*/ 0 w 3215834"/>
                <a:gd name="connsiteY4" fmla="*/ 530773 h 530773"/>
                <a:gd name="connsiteX5" fmla="*/ 0 w 3215834"/>
                <a:gd name="connsiteY5" fmla="*/ 0 h 53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5834" h="530773">
                  <a:moveTo>
                    <a:pt x="3215834" y="530772"/>
                  </a:moveTo>
                  <a:lnTo>
                    <a:pt x="265386" y="530772"/>
                  </a:lnTo>
                  <a:lnTo>
                    <a:pt x="0" y="265386"/>
                  </a:lnTo>
                  <a:lnTo>
                    <a:pt x="265386" y="1"/>
                  </a:lnTo>
                  <a:lnTo>
                    <a:pt x="3215834" y="1"/>
                  </a:lnTo>
                  <a:lnTo>
                    <a:pt x="3215834" y="530772"/>
                  </a:lnTo>
                  <a:close/>
                </a:path>
              </a:pathLst>
            </a:custGeom>
            <a:ln>
              <a:solidFill>
                <a:schemeClr val="accent6"/>
              </a:solidFill>
            </a:ln>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489000" tIns="76201" rIns="142240" bIns="76201" numCol="1" spcCol="1270" anchor="ctr" anchorCtr="0">
              <a:noAutofit/>
            </a:bodyPr>
            <a:lstStyle/>
            <a:p>
              <a:pPr algn="ctr" defTabSz="888978">
                <a:lnSpc>
                  <a:spcPct val="90000"/>
                </a:lnSpc>
                <a:spcBef>
                  <a:spcPct val="0"/>
                </a:spcBef>
                <a:spcAft>
                  <a:spcPct val="35000"/>
                </a:spcAft>
              </a:pPr>
              <a:r>
                <a:rPr lang="en-US" sz="2000" dirty="0"/>
                <a:t>Child/Youth Growth and Development </a:t>
              </a:r>
            </a:p>
          </p:txBody>
        </p:sp>
        <p:sp>
          <p:nvSpPr>
            <p:cNvPr id="5" name="Oval 4">
              <a:extLst>
                <a:ext uri="{FF2B5EF4-FFF2-40B4-BE49-F238E27FC236}">
                  <a16:creationId xmlns:a16="http://schemas.microsoft.com/office/drawing/2014/main" id="{13BD3397-47D7-BF60-9506-6E1196B56487}"/>
                </a:ext>
              </a:extLst>
            </p:cNvPr>
            <p:cNvSpPr/>
            <p:nvPr/>
          </p:nvSpPr>
          <p:spPr>
            <a:xfrm>
              <a:off x="799548" y="1236704"/>
              <a:ext cx="530773" cy="530773"/>
            </a:xfrm>
            <a:prstGeom prst="ellipse">
              <a:avLst/>
            </a:prstGeom>
            <a:solidFill>
              <a:schemeClr val="accent6">
                <a:lumMod val="20000"/>
                <a:lumOff val="80000"/>
              </a:schemeClr>
            </a:solidFill>
            <a:ln>
              <a:solidFill>
                <a:schemeClr val="accent6"/>
              </a:solidFill>
            </a:ln>
          </p:spPr>
          <p:style>
            <a:lnRef idx="2">
              <a:scrgbClr r="0" g="0" b="0"/>
            </a:lnRef>
            <a:fillRef idx="1">
              <a:scrgbClr r="0" g="0" b="0"/>
            </a:fillRef>
            <a:effectRef idx="0">
              <a:schemeClr val="accent6">
                <a:tint val="50000"/>
                <a:hueOff val="0"/>
                <a:satOff val="0"/>
                <a:lumOff val="0"/>
                <a:alphaOff val="0"/>
              </a:schemeClr>
            </a:effectRef>
            <a:fontRef idx="minor">
              <a:schemeClr val="lt1">
                <a:hueOff val="0"/>
                <a:satOff val="0"/>
                <a:lumOff val="0"/>
                <a:alphaOff val="0"/>
              </a:schemeClr>
            </a:fontRef>
          </p:style>
          <p:txBody>
            <a:bodyPr/>
            <a:lstStyle/>
            <a:p>
              <a:endParaRPr lang="en-US" sz="2400" dirty="0"/>
            </a:p>
          </p:txBody>
        </p:sp>
        <p:pic>
          <p:nvPicPr>
            <p:cNvPr id="6" name="Graphic 5" descr="Plant with solid fill">
              <a:extLst>
                <a:ext uri="{FF2B5EF4-FFF2-40B4-BE49-F238E27FC236}">
                  <a16:creationId xmlns:a16="http://schemas.microsoft.com/office/drawing/2014/main" id="{E4A8EC60-8E3F-BD5B-9676-E1CBDBAE6B6A}"/>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882054" y="1319210"/>
              <a:ext cx="365760" cy="365760"/>
            </a:xfrm>
            <a:prstGeom prst="rect">
              <a:avLst/>
            </a:prstGeom>
          </p:spPr>
        </p:pic>
      </p:grpSp>
      <p:grpSp>
        <p:nvGrpSpPr>
          <p:cNvPr id="15" name="Group 14">
            <a:extLst>
              <a:ext uri="{FF2B5EF4-FFF2-40B4-BE49-F238E27FC236}">
                <a16:creationId xmlns:a16="http://schemas.microsoft.com/office/drawing/2014/main" id="{B74C8C38-44A5-CD70-F4EF-E50848F119DF}"/>
              </a:ext>
            </a:extLst>
          </p:cNvPr>
          <p:cNvGrpSpPr/>
          <p:nvPr/>
        </p:nvGrpSpPr>
        <p:grpSpPr>
          <a:xfrm>
            <a:off x="6172201" y="3185157"/>
            <a:ext cx="4641627" cy="707699"/>
            <a:chOff x="799548" y="2615131"/>
            <a:chExt cx="3481220" cy="530774"/>
          </a:xfrm>
        </p:grpSpPr>
        <p:sp>
          <p:nvSpPr>
            <p:cNvPr id="16" name="Freeform: Shape 15">
              <a:extLst>
                <a:ext uri="{FF2B5EF4-FFF2-40B4-BE49-F238E27FC236}">
                  <a16:creationId xmlns:a16="http://schemas.microsoft.com/office/drawing/2014/main" id="{B98C3963-541C-C6F6-DBBC-E4B51D2FFF3E}"/>
                </a:ext>
              </a:extLst>
            </p:cNvPr>
            <p:cNvSpPr/>
            <p:nvPr/>
          </p:nvSpPr>
          <p:spPr>
            <a:xfrm>
              <a:off x="1064934" y="2615131"/>
              <a:ext cx="3215834" cy="530774"/>
            </a:xfrm>
            <a:custGeom>
              <a:avLst/>
              <a:gdLst>
                <a:gd name="connsiteX0" fmla="*/ 0 w 3215834"/>
                <a:gd name="connsiteY0" fmla="*/ 0 h 530773"/>
                <a:gd name="connsiteX1" fmla="*/ 2950448 w 3215834"/>
                <a:gd name="connsiteY1" fmla="*/ 0 h 530773"/>
                <a:gd name="connsiteX2" fmla="*/ 3215834 w 3215834"/>
                <a:gd name="connsiteY2" fmla="*/ 265387 h 530773"/>
                <a:gd name="connsiteX3" fmla="*/ 2950448 w 3215834"/>
                <a:gd name="connsiteY3" fmla="*/ 530773 h 530773"/>
                <a:gd name="connsiteX4" fmla="*/ 0 w 3215834"/>
                <a:gd name="connsiteY4" fmla="*/ 530773 h 530773"/>
                <a:gd name="connsiteX5" fmla="*/ 0 w 3215834"/>
                <a:gd name="connsiteY5" fmla="*/ 0 h 53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5834" h="530773">
                  <a:moveTo>
                    <a:pt x="3215834" y="530772"/>
                  </a:moveTo>
                  <a:lnTo>
                    <a:pt x="265386" y="530772"/>
                  </a:lnTo>
                  <a:lnTo>
                    <a:pt x="0" y="265386"/>
                  </a:lnTo>
                  <a:lnTo>
                    <a:pt x="265386" y="1"/>
                  </a:lnTo>
                  <a:lnTo>
                    <a:pt x="3215834" y="1"/>
                  </a:lnTo>
                  <a:lnTo>
                    <a:pt x="3215834" y="530772"/>
                  </a:lnTo>
                  <a:close/>
                </a:path>
              </a:pathLst>
            </a:custGeom>
            <a:solidFill>
              <a:schemeClr val="bg2"/>
            </a:solidFill>
            <a:ln>
              <a:solidFill>
                <a:schemeClr val="bg2"/>
              </a:solidFill>
            </a:ln>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489000" tIns="76201" rIns="142240" bIns="76200" numCol="1" spcCol="1270" anchor="ctr" anchorCtr="0">
              <a:noAutofit/>
            </a:bodyPr>
            <a:lstStyle/>
            <a:p>
              <a:pPr algn="ctr" defTabSz="888978">
                <a:lnSpc>
                  <a:spcPct val="90000"/>
                </a:lnSpc>
                <a:spcBef>
                  <a:spcPct val="0"/>
                </a:spcBef>
                <a:spcAft>
                  <a:spcPct val="35000"/>
                </a:spcAft>
              </a:pPr>
              <a:r>
                <a:rPr lang="en-US" sz="2000" dirty="0"/>
                <a:t>Planning &amp; Support</a:t>
              </a:r>
            </a:p>
          </p:txBody>
        </p:sp>
        <p:sp>
          <p:nvSpPr>
            <p:cNvPr id="17" name="Oval 16">
              <a:extLst>
                <a:ext uri="{FF2B5EF4-FFF2-40B4-BE49-F238E27FC236}">
                  <a16:creationId xmlns:a16="http://schemas.microsoft.com/office/drawing/2014/main" id="{2D548C53-1C58-4285-32FF-78DADD0F2D5C}"/>
                </a:ext>
              </a:extLst>
            </p:cNvPr>
            <p:cNvSpPr/>
            <p:nvPr/>
          </p:nvSpPr>
          <p:spPr>
            <a:xfrm>
              <a:off x="799548" y="2615132"/>
              <a:ext cx="530773" cy="530773"/>
            </a:xfrm>
            <a:prstGeom prst="ellipse">
              <a:avLst/>
            </a:prstGeom>
            <a:solidFill>
              <a:schemeClr val="bg2">
                <a:lumMod val="20000"/>
                <a:lumOff val="80000"/>
              </a:schemeClr>
            </a:solidFill>
            <a:ln>
              <a:solidFill>
                <a:schemeClr val="bg2"/>
              </a:solidFill>
            </a:ln>
          </p:spPr>
          <p:style>
            <a:lnRef idx="2">
              <a:scrgbClr r="0" g="0" b="0"/>
            </a:lnRef>
            <a:fillRef idx="1">
              <a:scrgbClr r="0" g="0" b="0"/>
            </a:fillRef>
            <a:effectRef idx="0">
              <a:schemeClr val="accent6">
                <a:tint val="50000"/>
                <a:hueOff val="0"/>
                <a:satOff val="0"/>
                <a:lumOff val="0"/>
                <a:alphaOff val="0"/>
              </a:schemeClr>
            </a:effectRef>
            <a:fontRef idx="minor">
              <a:schemeClr val="lt1">
                <a:hueOff val="0"/>
                <a:satOff val="0"/>
                <a:lumOff val="0"/>
                <a:alphaOff val="0"/>
              </a:schemeClr>
            </a:fontRef>
          </p:style>
          <p:txBody>
            <a:bodyPr/>
            <a:lstStyle/>
            <a:p>
              <a:endParaRPr lang="en-US" sz="2400" dirty="0"/>
            </a:p>
          </p:txBody>
        </p:sp>
        <p:pic>
          <p:nvPicPr>
            <p:cNvPr id="18" name="Graphic 17" descr="Connections with solid fill">
              <a:extLst>
                <a:ext uri="{FF2B5EF4-FFF2-40B4-BE49-F238E27FC236}">
                  <a16:creationId xmlns:a16="http://schemas.microsoft.com/office/drawing/2014/main" id="{7F0F79F9-215E-2A08-622B-CFAB67029359}"/>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882054" y="2697638"/>
              <a:ext cx="365760" cy="365760"/>
            </a:xfrm>
            <a:prstGeom prst="rect">
              <a:avLst/>
            </a:prstGeom>
          </p:spPr>
        </p:pic>
      </p:grpSp>
    </p:spTree>
    <p:extLst>
      <p:ext uri="{BB962C8B-B14F-4D97-AF65-F5344CB8AC3E}">
        <p14:creationId xmlns:p14="http://schemas.microsoft.com/office/powerpoint/2010/main" val="15933683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Wood human figure">
            <a:extLst>
              <a:ext uri="{FF2B5EF4-FFF2-40B4-BE49-F238E27FC236}">
                <a16:creationId xmlns:a16="http://schemas.microsoft.com/office/drawing/2014/main" id="{9647F239-BA52-E296-6A78-EDF22AFFFBD2}"/>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b="-1"/>
          <a:stretch/>
        </p:blipFill>
        <p:spPr>
          <a:xfrm>
            <a:off x="6337190" y="10"/>
            <a:ext cx="5854810" cy="6857989"/>
          </a:xfrm>
          <a:prstGeom prst="rect">
            <a:avLst/>
          </a:prstGeom>
          <a:noFill/>
        </p:spPr>
      </p:pic>
      <p:sp>
        <p:nvSpPr>
          <p:cNvPr id="2" name="Title 1">
            <a:extLst>
              <a:ext uri="{FF2B5EF4-FFF2-40B4-BE49-F238E27FC236}">
                <a16:creationId xmlns:a16="http://schemas.microsoft.com/office/drawing/2014/main" id="{673E4527-0888-8538-D72E-F529B7E1A916}"/>
              </a:ext>
            </a:extLst>
          </p:cNvPr>
          <p:cNvSpPr>
            <a:spLocks noGrp="1"/>
          </p:cNvSpPr>
          <p:nvPr>
            <p:ph type="title"/>
          </p:nvPr>
        </p:nvSpPr>
        <p:spPr>
          <a:xfrm>
            <a:off x="838200" y="263895"/>
            <a:ext cx="5303520" cy="834283"/>
          </a:xfrm>
        </p:spPr>
        <p:txBody>
          <a:bodyPr anchor="ctr">
            <a:normAutofit/>
          </a:bodyPr>
          <a:lstStyle/>
          <a:p>
            <a:r>
              <a:rPr lang="en-US" dirty="0"/>
              <a:t>Managing Your Time</a:t>
            </a:r>
          </a:p>
        </p:txBody>
      </p:sp>
      <p:sp>
        <p:nvSpPr>
          <p:cNvPr id="4" name="Content Placeholder 3">
            <a:extLst>
              <a:ext uri="{FF2B5EF4-FFF2-40B4-BE49-F238E27FC236}">
                <a16:creationId xmlns:a16="http://schemas.microsoft.com/office/drawing/2014/main" id="{01780A2D-3F7D-EA0B-8E8D-B9B9F19AF5E1}"/>
              </a:ext>
            </a:extLst>
          </p:cNvPr>
          <p:cNvSpPr>
            <a:spLocks noGrp="1"/>
          </p:cNvSpPr>
          <p:nvPr>
            <p:ph sz="half" idx="1"/>
          </p:nvPr>
        </p:nvSpPr>
        <p:spPr>
          <a:xfrm>
            <a:off x="838200" y="1737360"/>
            <a:ext cx="5303520" cy="4389120"/>
          </a:xfrm>
        </p:spPr>
        <p:txBody>
          <a:bodyPr>
            <a:normAutofit/>
          </a:bodyPr>
          <a:lstStyle/>
          <a:p>
            <a:r>
              <a:rPr lang="en-US" dirty="0"/>
              <a:t>Who considers themselves good at managing time?  </a:t>
            </a:r>
          </a:p>
          <a:p>
            <a:r>
              <a:rPr lang="en-US" dirty="0"/>
              <a:t>What makes someone good or bad at managing time?</a:t>
            </a:r>
          </a:p>
          <a:p>
            <a:r>
              <a:rPr lang="en-US" dirty="0"/>
              <a:t>Why might time management be important? </a:t>
            </a:r>
          </a:p>
          <a:p>
            <a:r>
              <a:rPr lang="en-US" dirty="0"/>
              <a:t>When was the last time you were late to something? What specific factors made you late? </a:t>
            </a:r>
          </a:p>
          <a:p>
            <a:r>
              <a:rPr lang="en-US" dirty="0"/>
              <a:t>Does anyone rush to finish things at the last minute? Why? </a:t>
            </a:r>
          </a:p>
        </p:txBody>
      </p:sp>
    </p:spTree>
    <p:extLst>
      <p:ext uri="{BB962C8B-B14F-4D97-AF65-F5344CB8AC3E}">
        <p14:creationId xmlns:p14="http://schemas.microsoft.com/office/powerpoint/2010/main" val="38960441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1D2303-0E93-0493-9EC8-FAE0701A348C}"/>
              </a:ext>
            </a:extLst>
          </p:cNvPr>
          <p:cNvSpPr>
            <a:spLocks noGrp="1"/>
          </p:cNvSpPr>
          <p:nvPr>
            <p:ph type="title"/>
          </p:nvPr>
        </p:nvSpPr>
        <p:spPr/>
        <p:txBody>
          <a:bodyPr/>
          <a:lstStyle/>
          <a:p>
            <a:r>
              <a:rPr lang="en-US" dirty="0"/>
              <a:t>Time, Tasks, and Resources</a:t>
            </a:r>
          </a:p>
        </p:txBody>
      </p:sp>
      <p:sp>
        <p:nvSpPr>
          <p:cNvPr id="3" name="Content Placeholder 2">
            <a:extLst>
              <a:ext uri="{FF2B5EF4-FFF2-40B4-BE49-F238E27FC236}">
                <a16:creationId xmlns:a16="http://schemas.microsoft.com/office/drawing/2014/main" id="{184BDBBF-2649-3CB2-6CEA-4E28AC2EAC9D}"/>
              </a:ext>
            </a:extLst>
          </p:cNvPr>
          <p:cNvSpPr>
            <a:spLocks noGrp="1"/>
          </p:cNvSpPr>
          <p:nvPr>
            <p:ph sz="half" idx="1"/>
          </p:nvPr>
        </p:nvSpPr>
        <p:spPr/>
        <p:txBody>
          <a:bodyPr>
            <a:normAutofit lnSpcReduction="10000"/>
          </a:bodyPr>
          <a:lstStyle/>
          <a:p>
            <a:r>
              <a:rPr lang="en-US" dirty="0"/>
              <a:t>The management of time, tasks, and resources are all intertwined. Each one directly impacts the other two. </a:t>
            </a:r>
          </a:p>
          <a:p>
            <a:r>
              <a:rPr lang="en-US" dirty="0"/>
              <a:t>When you manage your time then you also manage the tasks that you are performing as well as the resources required to complete those tasks. </a:t>
            </a:r>
          </a:p>
          <a:p>
            <a:r>
              <a:rPr lang="en-US" dirty="0"/>
              <a:t>Now, while you don’t have total control over your schedule — you do have some control over the way you address work tasks. </a:t>
            </a:r>
          </a:p>
          <a:p>
            <a:pPr lvl="1"/>
            <a:r>
              <a:rPr lang="en-US" dirty="0"/>
              <a:t>That is because you do have control over yourself and how you approach all the things you do.</a:t>
            </a:r>
          </a:p>
          <a:p>
            <a:endParaRPr lang="en-US" dirty="0"/>
          </a:p>
        </p:txBody>
      </p:sp>
      <p:pic>
        <p:nvPicPr>
          <p:cNvPr id="5" name="Content Placeholder 4">
            <a:extLst>
              <a:ext uri="{FF2B5EF4-FFF2-40B4-BE49-F238E27FC236}">
                <a16:creationId xmlns:a16="http://schemas.microsoft.com/office/drawing/2014/main" id="{DFF5EAAD-489B-9F3B-FF01-27A6A85B830F}"/>
              </a:ext>
            </a:extLst>
          </p:cNvPr>
          <p:cNvPicPr>
            <a:picLocks noGrp="1" noChangeAspect="1"/>
          </p:cNvPicPr>
          <p:nvPr>
            <p:ph sz="half" idx="2"/>
          </p:nvPr>
        </p:nvPicPr>
        <p:blipFill>
          <a:blip r:embed="rId3"/>
          <a:stretch>
            <a:fillRect/>
          </a:stretch>
        </p:blipFill>
        <p:spPr>
          <a:xfrm>
            <a:off x="6172202" y="1499580"/>
            <a:ext cx="4775198" cy="4626900"/>
          </a:xfrm>
          <a:prstGeom prst="rect">
            <a:avLst/>
          </a:prstGeom>
          <a:noFill/>
        </p:spPr>
      </p:pic>
    </p:spTree>
    <p:extLst>
      <p:ext uri="{BB962C8B-B14F-4D97-AF65-F5344CB8AC3E}">
        <p14:creationId xmlns:p14="http://schemas.microsoft.com/office/powerpoint/2010/main" val="20379056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132034-5FF3-9031-65EB-383A794FBBF1}"/>
              </a:ext>
            </a:extLst>
          </p:cNvPr>
          <p:cNvSpPr>
            <a:spLocks noGrp="1"/>
          </p:cNvSpPr>
          <p:nvPr>
            <p:ph type="title"/>
          </p:nvPr>
        </p:nvSpPr>
        <p:spPr/>
        <p:txBody>
          <a:bodyPr/>
          <a:lstStyle/>
          <a:p>
            <a:r>
              <a:rPr lang="en-US" dirty="0"/>
              <a:t>3 Types of Management</a:t>
            </a:r>
          </a:p>
        </p:txBody>
      </p:sp>
      <p:sp>
        <p:nvSpPr>
          <p:cNvPr id="3" name="Content Placeholder 2">
            <a:extLst>
              <a:ext uri="{FF2B5EF4-FFF2-40B4-BE49-F238E27FC236}">
                <a16:creationId xmlns:a16="http://schemas.microsoft.com/office/drawing/2014/main" id="{8269CF50-4652-58C9-E19E-52104B7E58CF}"/>
              </a:ext>
            </a:extLst>
          </p:cNvPr>
          <p:cNvSpPr>
            <a:spLocks noGrp="1"/>
          </p:cNvSpPr>
          <p:nvPr>
            <p:ph sz="half" idx="1"/>
          </p:nvPr>
        </p:nvSpPr>
        <p:spPr/>
        <p:txBody>
          <a:bodyPr/>
          <a:lstStyle/>
          <a:p>
            <a:pPr marL="0" indent="0">
              <a:buNone/>
            </a:pPr>
            <a:r>
              <a:rPr lang="en-US" b="1" dirty="0">
                <a:solidFill>
                  <a:schemeClr val="tx2"/>
                </a:solidFill>
              </a:rPr>
              <a:t>Time Management</a:t>
            </a:r>
          </a:p>
          <a:p>
            <a:pPr marL="0" indent="0">
              <a:buNone/>
            </a:pPr>
            <a:r>
              <a:rPr lang="en-US" dirty="0"/>
              <a:t>process of planning and exercising control over the amount of time spent on specific activities, in order to increase effectiveness, efficiency, or productivity</a:t>
            </a:r>
          </a:p>
          <a:p>
            <a:pPr marL="0" indent="0">
              <a:buNone/>
            </a:pPr>
            <a:endParaRPr lang="en-US" dirty="0"/>
          </a:p>
        </p:txBody>
      </p:sp>
      <p:sp>
        <p:nvSpPr>
          <p:cNvPr id="4" name="Content Placeholder 3">
            <a:extLst>
              <a:ext uri="{FF2B5EF4-FFF2-40B4-BE49-F238E27FC236}">
                <a16:creationId xmlns:a16="http://schemas.microsoft.com/office/drawing/2014/main" id="{978B280D-16E7-E4A3-5914-4FD4D6B913F5}"/>
              </a:ext>
            </a:extLst>
          </p:cNvPr>
          <p:cNvSpPr>
            <a:spLocks noGrp="1"/>
          </p:cNvSpPr>
          <p:nvPr>
            <p:ph sz="half" idx="2"/>
          </p:nvPr>
        </p:nvSpPr>
        <p:spPr/>
        <p:txBody>
          <a:bodyPr/>
          <a:lstStyle/>
          <a:p>
            <a:pPr marL="0" indent="0">
              <a:buNone/>
            </a:pPr>
            <a:r>
              <a:rPr lang="en-US" b="1" dirty="0">
                <a:solidFill>
                  <a:schemeClr val="tx2"/>
                </a:solidFill>
              </a:rPr>
              <a:t>Task Management</a:t>
            </a:r>
          </a:p>
          <a:p>
            <a:pPr marL="0" indent="0">
              <a:buNone/>
            </a:pPr>
            <a:r>
              <a:rPr lang="en-US" dirty="0"/>
              <a:t>process of managing a task from beginning to end. Effective task management involves paying attention to all aspects of a task, such as its priority and its time, personnel and resource requirements</a:t>
            </a:r>
          </a:p>
          <a:p>
            <a:pPr marL="0" indent="0">
              <a:buNone/>
            </a:pPr>
            <a:endParaRPr lang="en-US" dirty="0"/>
          </a:p>
        </p:txBody>
      </p:sp>
      <p:sp>
        <p:nvSpPr>
          <p:cNvPr id="5" name="Content Placeholder 4">
            <a:extLst>
              <a:ext uri="{FF2B5EF4-FFF2-40B4-BE49-F238E27FC236}">
                <a16:creationId xmlns:a16="http://schemas.microsoft.com/office/drawing/2014/main" id="{CC8180EA-F49E-F104-0ADC-88CE8F35DBD3}"/>
              </a:ext>
            </a:extLst>
          </p:cNvPr>
          <p:cNvSpPr>
            <a:spLocks noGrp="1"/>
          </p:cNvSpPr>
          <p:nvPr>
            <p:ph sz="half" idx="10"/>
          </p:nvPr>
        </p:nvSpPr>
        <p:spPr/>
        <p:txBody>
          <a:bodyPr/>
          <a:lstStyle/>
          <a:p>
            <a:pPr marL="0" indent="0">
              <a:buNone/>
            </a:pPr>
            <a:r>
              <a:rPr lang="en-US" b="1" dirty="0">
                <a:solidFill>
                  <a:schemeClr val="tx2"/>
                </a:solidFill>
              </a:rPr>
              <a:t>Resource Management</a:t>
            </a:r>
          </a:p>
          <a:p>
            <a:pPr marL="0" indent="0">
              <a:buNone/>
            </a:pPr>
            <a:r>
              <a:rPr lang="en-US" dirty="0"/>
              <a:t>process of using resources (tangible resources like materials and equipment, financial resources, and personnel) in the most efficient way possible</a:t>
            </a:r>
          </a:p>
          <a:p>
            <a:pPr marL="0" indent="0">
              <a:buNone/>
            </a:pPr>
            <a:endParaRPr lang="en-US" dirty="0"/>
          </a:p>
        </p:txBody>
      </p:sp>
      <p:cxnSp>
        <p:nvCxnSpPr>
          <p:cNvPr id="6" name="Straight Connector 5">
            <a:extLst>
              <a:ext uri="{FF2B5EF4-FFF2-40B4-BE49-F238E27FC236}">
                <a16:creationId xmlns:a16="http://schemas.microsoft.com/office/drawing/2014/main" id="{4B9B896A-5417-E024-2907-528F379333C7}"/>
              </a:ext>
            </a:extLst>
          </p:cNvPr>
          <p:cNvCxnSpPr>
            <a:cxnSpLocks/>
          </p:cNvCxnSpPr>
          <p:nvPr/>
        </p:nvCxnSpPr>
        <p:spPr>
          <a:xfrm>
            <a:off x="4267200" y="1658702"/>
            <a:ext cx="0" cy="365760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831C7E6D-3195-5E50-5F1D-9CD630535689}"/>
              </a:ext>
            </a:extLst>
          </p:cNvPr>
          <p:cNvCxnSpPr>
            <a:cxnSpLocks/>
          </p:cNvCxnSpPr>
          <p:nvPr/>
        </p:nvCxnSpPr>
        <p:spPr>
          <a:xfrm>
            <a:off x="8087689" y="1658702"/>
            <a:ext cx="0" cy="365760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896371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0A8166-108D-F56F-B7C1-5D74829C18FD}"/>
              </a:ext>
            </a:extLst>
          </p:cNvPr>
          <p:cNvSpPr>
            <a:spLocks noGrp="1"/>
          </p:cNvSpPr>
          <p:nvPr>
            <p:ph type="title"/>
          </p:nvPr>
        </p:nvSpPr>
        <p:spPr/>
        <p:txBody>
          <a:bodyPr/>
          <a:lstStyle/>
          <a:p>
            <a:r>
              <a:rPr lang="en-US" dirty="0"/>
              <a:t>Do you ever…</a:t>
            </a:r>
          </a:p>
        </p:txBody>
      </p:sp>
      <p:sp>
        <p:nvSpPr>
          <p:cNvPr id="3" name="Content Placeholder 2">
            <a:extLst>
              <a:ext uri="{FF2B5EF4-FFF2-40B4-BE49-F238E27FC236}">
                <a16:creationId xmlns:a16="http://schemas.microsoft.com/office/drawing/2014/main" id="{F0377782-239B-CC85-352E-804B28DA6524}"/>
              </a:ext>
            </a:extLst>
          </p:cNvPr>
          <p:cNvSpPr>
            <a:spLocks noGrp="1"/>
          </p:cNvSpPr>
          <p:nvPr>
            <p:ph sz="half" idx="1"/>
          </p:nvPr>
        </p:nvSpPr>
        <p:spPr/>
        <p:txBody>
          <a:bodyPr>
            <a:normAutofit fontScale="77500" lnSpcReduction="20000"/>
          </a:bodyPr>
          <a:lstStyle/>
          <a:p>
            <a:pPr marL="457200" indent="-457200">
              <a:buFont typeface="+mj-lt"/>
              <a:buAutoNum type="arabicPeriod"/>
            </a:pPr>
            <a:r>
              <a:rPr lang="en-US" dirty="0"/>
              <a:t>Feel overwhelmed by your </a:t>
            </a:r>
            <a:r>
              <a:rPr lang="en-US" b="1" dirty="0"/>
              <a:t>growing workload</a:t>
            </a:r>
            <a:r>
              <a:rPr lang="en-US" dirty="0"/>
              <a:t>?</a:t>
            </a:r>
          </a:p>
          <a:p>
            <a:pPr marL="457200" indent="-457200">
              <a:buFont typeface="+mj-lt"/>
              <a:buAutoNum type="arabicPeriod"/>
            </a:pPr>
            <a:r>
              <a:rPr lang="en-US" dirty="0"/>
              <a:t>Stare at your list with </a:t>
            </a:r>
            <a:r>
              <a:rPr lang="en-US" b="1" dirty="0"/>
              <a:t>no idea where to start</a:t>
            </a:r>
            <a:r>
              <a:rPr lang="en-US" dirty="0"/>
              <a:t>?</a:t>
            </a:r>
          </a:p>
          <a:p>
            <a:pPr marL="457200" indent="-457200">
              <a:buFont typeface="+mj-lt"/>
              <a:buAutoNum type="arabicPeriod"/>
            </a:pPr>
            <a:r>
              <a:rPr lang="en-US" b="1" dirty="0"/>
              <a:t>Find yourself focused on a task </a:t>
            </a:r>
            <a:r>
              <a:rPr lang="en-US" dirty="0"/>
              <a:t>that you later discover didn’t make an impact in your project?</a:t>
            </a:r>
          </a:p>
          <a:p>
            <a:pPr lvl="1">
              <a:buFont typeface="Arial" panose="020B0604020202020204" pitchFamily="34" charset="0"/>
              <a:buChar char="•"/>
            </a:pPr>
            <a:r>
              <a:rPr lang="en-US" dirty="0"/>
              <a:t>Do you make lists of things to do? </a:t>
            </a:r>
          </a:p>
          <a:p>
            <a:pPr lvl="1">
              <a:buFont typeface="Arial" panose="020B0604020202020204" pitchFamily="34" charset="0"/>
              <a:buChar char="•"/>
            </a:pPr>
            <a:r>
              <a:rPr lang="en-US" dirty="0"/>
              <a:t>Do you feel in control of your time? </a:t>
            </a:r>
          </a:p>
          <a:p>
            <a:pPr lvl="1">
              <a:buFont typeface="Arial" panose="020B0604020202020204" pitchFamily="34" charset="0"/>
              <a:buChar char="•"/>
            </a:pPr>
            <a:r>
              <a:rPr lang="en-US" dirty="0"/>
              <a:t>Do you procrastinate? </a:t>
            </a:r>
          </a:p>
          <a:p>
            <a:pPr lvl="1">
              <a:buFont typeface="Arial" panose="020B0604020202020204" pitchFamily="34" charset="0"/>
              <a:buChar char="•"/>
            </a:pPr>
            <a:r>
              <a:rPr lang="en-US" dirty="0"/>
              <a:t>Do you find it difficult to say no? </a:t>
            </a:r>
          </a:p>
          <a:p>
            <a:pPr lvl="1">
              <a:buFont typeface="Arial" panose="020B0604020202020204" pitchFamily="34" charset="0"/>
              <a:buChar char="•"/>
            </a:pPr>
            <a:r>
              <a:rPr lang="en-US" dirty="0"/>
              <a:t>Do you keep a calendar? </a:t>
            </a:r>
          </a:p>
          <a:p>
            <a:pPr lvl="1">
              <a:buFont typeface="Arial" panose="020B0604020202020204" pitchFamily="34" charset="0"/>
              <a:buChar char="•"/>
            </a:pPr>
            <a:r>
              <a:rPr lang="en-US" dirty="0"/>
              <a:t>Do you prioritize your activities? </a:t>
            </a:r>
          </a:p>
          <a:p>
            <a:pPr lvl="1">
              <a:buFont typeface="Arial" panose="020B0604020202020204" pitchFamily="34" charset="0"/>
              <a:buChar char="•"/>
            </a:pPr>
            <a:r>
              <a:rPr lang="en-US" dirty="0"/>
              <a:t>Do you set goals? </a:t>
            </a:r>
          </a:p>
          <a:p>
            <a:pPr lvl="1">
              <a:buFont typeface="Arial" panose="020B0604020202020204" pitchFamily="34" charset="0"/>
              <a:buChar char="•"/>
            </a:pPr>
            <a:r>
              <a:rPr lang="en-US" dirty="0"/>
              <a:t>What is the difference between short-term goals and long-term goals? </a:t>
            </a:r>
          </a:p>
        </p:txBody>
      </p:sp>
      <p:pic>
        <p:nvPicPr>
          <p:cNvPr id="5" name="Content Placeholder 4">
            <a:extLst>
              <a:ext uri="{FF2B5EF4-FFF2-40B4-BE49-F238E27FC236}">
                <a16:creationId xmlns:a16="http://schemas.microsoft.com/office/drawing/2014/main" id="{8555531B-3481-B21C-4858-423077ABA781}"/>
              </a:ext>
            </a:extLst>
          </p:cNvPr>
          <p:cNvPicPr>
            <a:picLocks noGrp="1" noChangeAspect="1"/>
          </p:cNvPicPr>
          <p:nvPr>
            <p:ph sz="half" idx="2"/>
          </p:nvPr>
        </p:nvPicPr>
        <p:blipFill>
          <a:blip r:embed="rId2"/>
          <a:stretch>
            <a:fillRect/>
          </a:stretch>
        </p:blipFill>
        <p:spPr>
          <a:xfrm>
            <a:off x="6429049" y="1811835"/>
            <a:ext cx="4667901" cy="4239217"/>
          </a:xfrm>
          <a:prstGeom prst="rect">
            <a:avLst/>
          </a:prstGeom>
        </p:spPr>
      </p:pic>
    </p:spTree>
    <p:extLst>
      <p:ext uri="{BB962C8B-B14F-4D97-AF65-F5344CB8AC3E}">
        <p14:creationId xmlns:p14="http://schemas.microsoft.com/office/powerpoint/2010/main" val="7023296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AED816E-067B-B064-E642-49E42AF43EEA}"/>
              </a:ext>
            </a:extLst>
          </p:cNvPr>
          <p:cNvSpPr>
            <a:spLocks noGrp="1"/>
          </p:cNvSpPr>
          <p:nvPr>
            <p:ph type="title"/>
          </p:nvPr>
        </p:nvSpPr>
        <p:spPr/>
        <p:txBody>
          <a:bodyPr/>
          <a:lstStyle/>
          <a:p>
            <a:r>
              <a:rPr lang="en-US" dirty="0"/>
              <a:t>Time Journal – Take One!</a:t>
            </a:r>
          </a:p>
        </p:txBody>
      </p:sp>
      <p:pic>
        <p:nvPicPr>
          <p:cNvPr id="10" name="Content Placeholder 4" descr="Hands writing in notebook">
            <a:extLst>
              <a:ext uri="{FF2B5EF4-FFF2-40B4-BE49-F238E27FC236}">
                <a16:creationId xmlns:a16="http://schemas.microsoft.com/office/drawing/2014/main" id="{AF59315D-287F-1E11-4633-A97206B7349E}"/>
              </a:ext>
            </a:extLst>
          </p:cNvPr>
          <p:cNvPicPr>
            <a:picLocks noGrp="1" noChangeAspect="1"/>
          </p:cNvPicPr>
          <p:nvPr>
            <p:ph idx="1"/>
          </p:nvPr>
        </p:nvPicPr>
        <p:blipFill rotWithShape="1">
          <a:blip r:embed="rId2" cstate="screen">
            <a:extLst>
              <a:ext uri="{28A0092B-C50C-407E-A947-70E740481C1C}">
                <a14:useLocalDpi xmlns:a14="http://schemas.microsoft.com/office/drawing/2010/main"/>
              </a:ext>
            </a:extLst>
          </a:blip>
          <a:srcRect l="-29"/>
          <a:stretch/>
        </p:blipFill>
        <p:spPr>
          <a:xfrm>
            <a:off x="841375" y="1646365"/>
            <a:ext cx="10515600" cy="4389182"/>
          </a:xfrm>
          <a:prstGeom prst="rect">
            <a:avLst/>
          </a:prstGeom>
        </p:spPr>
      </p:pic>
    </p:spTree>
    <p:extLst>
      <p:ext uri="{BB962C8B-B14F-4D97-AF65-F5344CB8AC3E}">
        <p14:creationId xmlns:p14="http://schemas.microsoft.com/office/powerpoint/2010/main" val="31048220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28E09E0-8520-D3DB-A8EF-6CB486D704C8}"/>
              </a:ext>
            </a:extLst>
          </p:cNvPr>
          <p:cNvSpPr>
            <a:spLocks noGrp="1"/>
          </p:cNvSpPr>
          <p:nvPr>
            <p:ph idx="1"/>
          </p:nvPr>
        </p:nvSpPr>
        <p:spPr/>
        <p:txBody>
          <a:bodyPr/>
          <a:lstStyle/>
          <a:p>
            <a:r>
              <a:rPr lang="en-US" dirty="0"/>
              <a:t>How much time did you spend on tasks such as work, school, chores, or scrolling your phone? Does that sound reasonable to the group? </a:t>
            </a:r>
          </a:p>
          <a:p>
            <a:r>
              <a:rPr lang="en-US" dirty="0"/>
              <a:t>How much time did you estimate you spent on travel? Did you factor in the time it takes to get to school, home, to work, etc.? </a:t>
            </a:r>
          </a:p>
          <a:p>
            <a:r>
              <a:rPr lang="en-US" dirty="0"/>
              <a:t>Are you multi-tasking while you do anything on your list? Did you include that second task? Do you think it slowed things down? </a:t>
            </a:r>
          </a:p>
          <a:p>
            <a:endParaRPr lang="en-US" dirty="0"/>
          </a:p>
        </p:txBody>
      </p:sp>
      <p:sp>
        <p:nvSpPr>
          <p:cNvPr id="3" name="Title 2">
            <a:extLst>
              <a:ext uri="{FF2B5EF4-FFF2-40B4-BE49-F238E27FC236}">
                <a16:creationId xmlns:a16="http://schemas.microsoft.com/office/drawing/2014/main" id="{031562AA-194B-CDDD-E2C4-10FFDBBC44E7}"/>
              </a:ext>
            </a:extLst>
          </p:cNvPr>
          <p:cNvSpPr>
            <a:spLocks noGrp="1"/>
          </p:cNvSpPr>
          <p:nvPr>
            <p:ph type="title"/>
          </p:nvPr>
        </p:nvSpPr>
        <p:spPr/>
        <p:txBody>
          <a:bodyPr/>
          <a:lstStyle/>
          <a:p>
            <a:r>
              <a:rPr lang="en-US" dirty="0"/>
              <a:t>Reflection Questions</a:t>
            </a:r>
          </a:p>
        </p:txBody>
      </p:sp>
    </p:spTree>
    <p:extLst>
      <p:ext uri="{BB962C8B-B14F-4D97-AF65-F5344CB8AC3E}">
        <p14:creationId xmlns:p14="http://schemas.microsoft.com/office/powerpoint/2010/main" val="926020542"/>
      </p:ext>
    </p:extLst>
  </p:cSld>
  <p:clrMapOvr>
    <a:masterClrMapping/>
  </p:clrMapOvr>
</p:sld>
</file>

<file path=ppt/theme/theme1.xml><?xml version="1.0" encoding="utf-8"?>
<a:theme xmlns:a="http://schemas.openxmlformats.org/drawingml/2006/main" name="Office Theme">
  <a:themeElements>
    <a:clrScheme name="FHI360 1">
      <a:dk1>
        <a:srgbClr val="000000"/>
      </a:dk1>
      <a:lt1>
        <a:srgbClr val="FFFFFF"/>
      </a:lt1>
      <a:dk2>
        <a:srgbClr val="FF4719"/>
      </a:dk2>
      <a:lt2>
        <a:srgbClr val="253746"/>
      </a:lt2>
      <a:accent1>
        <a:srgbClr val="3CAAFF"/>
      </a:accent1>
      <a:accent2>
        <a:srgbClr val="00CE7C"/>
      </a:accent2>
      <a:accent3>
        <a:srgbClr val="D3042C"/>
      </a:accent3>
      <a:accent4>
        <a:srgbClr val="FFA800"/>
      </a:accent4>
      <a:accent5>
        <a:srgbClr val="6E81FF"/>
      </a:accent5>
      <a:accent6>
        <a:srgbClr val="D03000"/>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HI360_Pres_NotoSans_03-21-2023" id="{1F4E034B-B35A-B541-8A7E-291D907610A2}" vid="{B34C7743-AA30-F14A-B922-29BF003FC5D5}"/>
    </a:ext>
  </a:extLst>
</a:theme>
</file>

<file path=ppt/theme/theme2.xml><?xml version="1.0" encoding="utf-8"?>
<a:theme xmlns:a="http://schemas.openxmlformats.org/drawingml/2006/main" name="fhi-360-powerpoint-template-option-a-noto-sans-font">
  <a:themeElements>
    <a:clrScheme name="FHI360 1">
      <a:dk1>
        <a:srgbClr val="000000"/>
      </a:dk1>
      <a:lt1>
        <a:srgbClr val="FFFFFF"/>
      </a:lt1>
      <a:dk2>
        <a:srgbClr val="FF4719"/>
      </a:dk2>
      <a:lt2>
        <a:srgbClr val="253746"/>
      </a:lt2>
      <a:accent1>
        <a:srgbClr val="3CAAFF"/>
      </a:accent1>
      <a:accent2>
        <a:srgbClr val="00CE7C"/>
      </a:accent2>
      <a:accent3>
        <a:srgbClr val="D3042C"/>
      </a:accent3>
      <a:accent4>
        <a:srgbClr val="FFA800"/>
      </a:accent4>
      <a:accent5>
        <a:srgbClr val="6E81FF"/>
      </a:accent5>
      <a:accent6>
        <a:srgbClr val="D03000"/>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HI360_Pres_NotoSans_03-21-2023" id="{1F4E034B-B35A-B541-8A7E-291D907610A2}" vid="{B34C7743-AA30-F14A-B922-29BF003FC5D5}"/>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6CA1B0DA6869848872F300611544501" ma:contentTypeVersion="12" ma:contentTypeDescription="Create a new document." ma:contentTypeScope="" ma:versionID="e32662cf73caf56af6c54b3eb24d4ad2">
  <xsd:schema xmlns:xsd="http://www.w3.org/2001/XMLSchema" xmlns:xs="http://www.w3.org/2001/XMLSchema" xmlns:p="http://schemas.microsoft.com/office/2006/metadata/properties" xmlns:ns2="b5fce80b-0e0a-4fa4-a000-b17fcd0d1776" xmlns:ns3="48e769e3-d160-4238-8758-582613b64169" targetNamespace="http://schemas.microsoft.com/office/2006/metadata/properties" ma:root="true" ma:fieldsID="6edb45d664643da8e63249a6444554ce" ns2:_="" ns3:_="">
    <xsd:import namespace="b5fce80b-0e0a-4fa4-a000-b17fcd0d1776"/>
    <xsd:import namespace="48e769e3-d160-4238-8758-582613b64169"/>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5fce80b-0e0a-4fa4-a000-b17fcd0d177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a955067c-4844-4e4f-970b-73b17f11172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48e769e3-d160-4238-8758-582613b64169"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e43f902-26ef-4f03-9e57-ee53036f0344}" ma:internalName="TaxCatchAll" ma:showField="CatchAllData" ma:web="48e769e3-d160-4238-8758-582613b6416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b5fce80b-0e0a-4fa4-a000-b17fcd0d1776">
      <Terms xmlns="http://schemas.microsoft.com/office/infopath/2007/PartnerControls"/>
    </lcf76f155ced4ddcb4097134ff3c332f>
    <TaxCatchAll xmlns="48e769e3-d160-4238-8758-582613b64169" xsi:nil="true"/>
  </documentManagement>
</p:properties>
</file>

<file path=customXml/itemProps1.xml><?xml version="1.0" encoding="utf-8"?>
<ds:datastoreItem xmlns:ds="http://schemas.openxmlformats.org/officeDocument/2006/customXml" ds:itemID="{15B83A30-3AB4-4C89-B5E4-A0818B2AD91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5fce80b-0e0a-4fa4-a000-b17fcd0d1776"/>
    <ds:schemaRef ds:uri="48e769e3-d160-4238-8758-582613b6416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C887365-C788-450F-A071-0561AED9A662}">
  <ds:schemaRefs>
    <ds:schemaRef ds:uri="http://schemas.microsoft.com/sharepoint/v3/contenttype/forms"/>
  </ds:schemaRefs>
</ds:datastoreItem>
</file>

<file path=customXml/itemProps3.xml><?xml version="1.0" encoding="utf-8"?>
<ds:datastoreItem xmlns:ds="http://schemas.openxmlformats.org/officeDocument/2006/customXml" ds:itemID="{8AF8E36A-5490-481D-A3D2-DC003DD6C3D0}">
  <ds:schemaRefs>
    <ds:schemaRef ds:uri="http://schemas.openxmlformats.org/package/2006/metadata/core-properties"/>
    <ds:schemaRef ds:uri="http://purl.org/dc/dcmitype/"/>
    <ds:schemaRef ds:uri="http://schemas.microsoft.com/office/2006/documentManagement/types"/>
    <ds:schemaRef ds:uri="http://purl.org/dc/elements/1.1/"/>
    <ds:schemaRef ds:uri="http://purl.org/dc/terms/"/>
    <ds:schemaRef ds:uri="http://www.w3.org/XML/1998/namespace"/>
    <ds:schemaRef ds:uri="http://schemas.microsoft.com/office/infopath/2007/PartnerControls"/>
    <ds:schemaRef ds:uri="48e769e3-d160-4238-8758-582613b64169"/>
    <ds:schemaRef ds:uri="b5fce80b-0e0a-4fa4-a000-b17fcd0d1776"/>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Office Theme</Template>
  <TotalTime>6596</TotalTime>
  <Words>2249</Words>
  <Application>Microsoft Office PowerPoint</Application>
  <PresentationFormat>Widescreen</PresentationFormat>
  <Paragraphs>159</Paragraphs>
  <Slides>22</Slides>
  <Notes>8</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22</vt:i4>
      </vt:variant>
    </vt:vector>
  </HeadingPairs>
  <TitlesOfParts>
    <vt:vector size="29" baseType="lpstr">
      <vt:lpstr>Arial</vt:lpstr>
      <vt:lpstr>Calibri</vt:lpstr>
      <vt:lpstr>Noto Sans</vt:lpstr>
      <vt:lpstr>System Font Regular</vt:lpstr>
      <vt:lpstr>Wingdings</vt:lpstr>
      <vt:lpstr>Office Theme</vt:lpstr>
      <vt:lpstr>fhi-360-powerpoint-template-option-a-noto-sans-font</vt:lpstr>
      <vt:lpstr>4.8: Time Management</vt:lpstr>
      <vt:lpstr>PowerPoint Presentation</vt:lpstr>
      <vt:lpstr>Session 4.8 Competency Connection</vt:lpstr>
      <vt:lpstr>Managing Your Time</vt:lpstr>
      <vt:lpstr>Time, Tasks, and Resources</vt:lpstr>
      <vt:lpstr>3 Types of Management</vt:lpstr>
      <vt:lpstr>Do you ever…</vt:lpstr>
      <vt:lpstr>Time Journal – Take One!</vt:lpstr>
      <vt:lpstr>Reflection Questions</vt:lpstr>
      <vt:lpstr>The Planning Fallacy</vt:lpstr>
      <vt:lpstr>Focusing on the Wrong Thing</vt:lpstr>
      <vt:lpstr>Multitasking</vt:lpstr>
      <vt:lpstr>PowerPoint Presentation</vt:lpstr>
      <vt:lpstr>The Eisenhower Matrix</vt:lpstr>
      <vt:lpstr>The Eisenhower Matrix</vt:lpstr>
      <vt:lpstr>The Eisenhower Matrix</vt:lpstr>
      <vt:lpstr>Critical and Do Now</vt:lpstr>
      <vt:lpstr>Critical and Do Later</vt:lpstr>
      <vt:lpstr>Not Critical and Do Now</vt:lpstr>
      <vt:lpstr>Time Journal – Take Two!</vt:lpstr>
      <vt:lpstr>Reflection Questions</vt:lpstr>
      <vt:lpstr>Skill Builder Challenge: Prioritizing in Action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Instructions to change cover photos</dc:title>
  <dc:creator>Hubert De La Vega</dc:creator>
  <cp:lastModifiedBy>Joshua Samuel Gonzalez</cp:lastModifiedBy>
  <cp:revision>26</cp:revision>
  <dcterms:created xsi:type="dcterms:W3CDTF">2023-03-21T16:04:53Z</dcterms:created>
  <dcterms:modified xsi:type="dcterms:W3CDTF">2026-05-19T19:17:24Z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0x01010026CA1B0DA6869848872F300611544501</vt:lpwstr>
  </property>
  <property fmtid="{D5CDD505-2E9C-101B-9397-08002B2CF9AE}" pid="3" name="MediaServiceImageTags">
    <vt:lpwstr/>
  </property>
</Properties>
</file>